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media/image3.jpg" ContentType="image/jpeg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media/image5.jpg" ContentType="image/jpeg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60" r:id="rId4"/>
    <p:sldId id="276" r:id="rId5"/>
    <p:sldId id="257" r:id="rId6"/>
    <p:sldId id="294" r:id="rId7"/>
    <p:sldId id="266" r:id="rId8"/>
    <p:sldId id="259" r:id="rId9"/>
    <p:sldId id="261" r:id="rId10"/>
    <p:sldId id="262" r:id="rId11"/>
    <p:sldId id="263" r:id="rId12"/>
    <p:sldId id="264" r:id="rId13"/>
    <p:sldId id="265" r:id="rId14"/>
    <p:sldId id="267" r:id="rId15"/>
    <p:sldId id="268" r:id="rId16"/>
    <p:sldId id="272" r:id="rId17"/>
    <p:sldId id="273" r:id="rId18"/>
    <p:sldId id="275" r:id="rId19"/>
    <p:sldId id="269" r:id="rId20"/>
    <p:sldId id="295" r:id="rId21"/>
    <p:sldId id="270" r:id="rId22"/>
    <p:sldId id="271" r:id="rId23"/>
    <p:sldId id="274" r:id="rId24"/>
    <p:sldId id="277" r:id="rId25"/>
    <p:sldId id="278" r:id="rId26"/>
    <p:sldId id="279" r:id="rId27"/>
    <p:sldId id="280" r:id="rId28"/>
    <p:sldId id="281" r:id="rId29"/>
    <p:sldId id="283" r:id="rId30"/>
    <p:sldId id="297" r:id="rId31"/>
    <p:sldId id="282" r:id="rId32"/>
    <p:sldId id="298" r:id="rId33"/>
    <p:sldId id="296" r:id="rId34"/>
    <p:sldId id="284" r:id="rId35"/>
    <p:sldId id="299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A5A50"/>
    <a:srgbClr val="D2FBAA"/>
    <a:srgbClr val="7E6958"/>
    <a:srgbClr val="F0FEE2"/>
    <a:srgbClr val="FABE00"/>
    <a:srgbClr val="EFC757"/>
    <a:srgbClr val="D09E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Style moye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5BE263C-DBD7-4A20-BB59-AAB30ACAA65A}" styleName="Style moyen 3 - Accentuation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344D84-9AFB-497E-A393-DC336BA19D2E}" styleName="Style moyen 3 - Accentuation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>
        <p:scale>
          <a:sx n="89" d="100"/>
          <a:sy n="89" d="100"/>
        </p:scale>
        <p:origin x="-96" y="6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50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udrey Bu..." userId="2be9adc65c227d11" providerId="LiveId" clId="{B410F83D-B454-4833-8F76-66F72BCF0297}"/>
    <pc:docChg chg="undo redo custSel addSld delSld modSld sldOrd">
      <pc:chgData name="audrey Bu..." userId="2be9adc65c227d11" providerId="LiveId" clId="{B410F83D-B454-4833-8F76-66F72BCF0297}" dt="2020-04-27T12:16:20.123" v="7407"/>
      <pc:docMkLst>
        <pc:docMk/>
      </pc:docMkLst>
      <pc:sldChg chg="addSp delSp modSp mod">
        <pc:chgData name="audrey Bu..." userId="2be9adc65c227d11" providerId="LiveId" clId="{B410F83D-B454-4833-8F76-66F72BCF0297}" dt="2020-04-22T12:26:41.348" v="4462" actId="207"/>
        <pc:sldMkLst>
          <pc:docMk/>
          <pc:sldMk cId="37568558" sldId="256"/>
        </pc:sldMkLst>
        <pc:spChg chg="mod">
          <ac:chgData name="audrey Bu..." userId="2be9adc65c227d11" providerId="LiveId" clId="{B410F83D-B454-4833-8F76-66F72BCF0297}" dt="2020-04-21T12:49:03.795" v="2682" actId="207"/>
          <ac:spMkLst>
            <pc:docMk/>
            <pc:sldMk cId="37568558" sldId="256"/>
            <ac:spMk id="5" creationId="{41CDBB9D-96B2-4FD9-93B3-8AD0B94D328C}"/>
          </ac:spMkLst>
        </pc:spChg>
        <pc:spChg chg="mod">
          <ac:chgData name="audrey Bu..." userId="2be9adc65c227d11" providerId="LiveId" clId="{B410F83D-B454-4833-8F76-66F72BCF0297}" dt="2020-04-21T12:49:08.969" v="2683" actId="207"/>
          <ac:spMkLst>
            <pc:docMk/>
            <pc:sldMk cId="37568558" sldId="256"/>
            <ac:spMk id="6" creationId="{832A64BB-C830-41F6-8889-69F1E82FF5F6}"/>
          </ac:spMkLst>
        </pc:spChg>
        <pc:spChg chg="add mod ord">
          <ac:chgData name="audrey Bu..." userId="2be9adc65c227d11" providerId="LiveId" clId="{B410F83D-B454-4833-8F76-66F72BCF0297}" dt="2020-04-22T12:26:41.348" v="4462" actId="207"/>
          <ac:spMkLst>
            <pc:docMk/>
            <pc:sldMk cId="37568558" sldId="256"/>
            <ac:spMk id="7" creationId="{33775837-7832-4512-A07B-1D3084D3A785}"/>
          </ac:spMkLst>
        </pc:spChg>
        <pc:picChg chg="add mod">
          <ac:chgData name="audrey Bu..." userId="2be9adc65c227d11" providerId="LiveId" clId="{B410F83D-B454-4833-8F76-66F72BCF0297}" dt="2020-04-21T14:29:01.786" v="3021"/>
          <ac:picMkLst>
            <pc:docMk/>
            <pc:sldMk cId="37568558" sldId="256"/>
            <ac:picMk id="3" creationId="{B195C528-9975-4C72-8E39-0E5AA4C9B67D}"/>
          </ac:picMkLst>
        </pc:picChg>
        <pc:picChg chg="del mod">
          <ac:chgData name="audrey Bu..." userId="2be9adc65c227d11" providerId="LiveId" clId="{B410F83D-B454-4833-8F76-66F72BCF0297}" dt="2020-04-21T13:07:44.326" v="2714" actId="478"/>
          <ac:picMkLst>
            <pc:docMk/>
            <pc:sldMk cId="37568558" sldId="256"/>
            <ac:picMk id="8" creationId="{22436805-32BC-48FE-AE03-A6E1EA4BEDC1}"/>
          </ac:picMkLst>
        </pc:picChg>
      </pc:sldChg>
      <pc:sldChg chg="addSp delSp modSp mod">
        <pc:chgData name="audrey Bu..." userId="2be9adc65c227d11" providerId="LiveId" clId="{B410F83D-B454-4833-8F76-66F72BCF0297}" dt="2020-04-27T11:39:21.665" v="7171"/>
        <pc:sldMkLst>
          <pc:docMk/>
          <pc:sldMk cId="1883824883" sldId="257"/>
        </pc:sldMkLst>
        <pc:spChg chg="del mod">
          <ac:chgData name="audrey Bu..." userId="2be9adc65c227d11" providerId="LiveId" clId="{B410F83D-B454-4833-8F76-66F72BCF0297}" dt="2020-04-27T11:38:38.098" v="7168" actId="478"/>
          <ac:spMkLst>
            <pc:docMk/>
            <pc:sldMk cId="1883824883" sldId="257"/>
            <ac:spMk id="5" creationId="{C3330863-92E3-43C7-A248-6B5DCA91BBEE}"/>
          </ac:spMkLst>
        </pc:spChg>
        <pc:spChg chg="del mod">
          <ac:chgData name="audrey Bu..." userId="2be9adc65c227d11" providerId="LiveId" clId="{B410F83D-B454-4833-8F76-66F72BCF0297}" dt="2020-04-27T11:38:37.282" v="7167" actId="478"/>
          <ac:spMkLst>
            <pc:docMk/>
            <pc:sldMk cId="1883824883" sldId="257"/>
            <ac:spMk id="7" creationId="{A16033F3-D29F-4DF3-AEB4-837934292010}"/>
          </ac:spMkLst>
        </pc:spChg>
        <pc:spChg chg="mod">
          <ac:chgData name="audrey Bu..." userId="2be9adc65c227d11" providerId="LiveId" clId="{B410F83D-B454-4833-8F76-66F72BCF0297}" dt="2020-04-22T12:27:10.695" v="4465" actId="207"/>
          <ac:spMkLst>
            <pc:docMk/>
            <pc:sldMk cId="1883824883" sldId="257"/>
            <ac:spMk id="8" creationId="{6DA6B6F0-19BB-4EB0-960D-4F1FDDFE6CC4}"/>
          </ac:spMkLst>
        </pc:spChg>
        <pc:spChg chg="mod">
          <ac:chgData name="audrey Bu..." userId="2be9adc65c227d11" providerId="LiveId" clId="{B410F83D-B454-4833-8F76-66F72BCF0297}" dt="2020-04-22T11:07:17.415" v="4253" actId="113"/>
          <ac:spMkLst>
            <pc:docMk/>
            <pc:sldMk cId="1883824883" sldId="257"/>
            <ac:spMk id="9" creationId="{EFFF3528-DBE0-4391-A4E5-C91BDF593D65}"/>
          </ac:spMkLst>
        </pc:spChg>
        <pc:spChg chg="mod">
          <ac:chgData name="audrey Bu..." userId="2be9adc65c227d11" providerId="LiveId" clId="{B410F83D-B454-4833-8F76-66F72BCF0297}" dt="2020-04-22T11:04:21.779" v="4229" actId="207"/>
          <ac:spMkLst>
            <pc:docMk/>
            <pc:sldMk cId="1883824883" sldId="257"/>
            <ac:spMk id="10" creationId="{24332A3B-4920-479C-B40F-70195733D88F}"/>
          </ac:spMkLst>
        </pc:spChg>
        <pc:spChg chg="mod">
          <ac:chgData name="audrey Bu..." userId="2be9adc65c227d11" providerId="LiveId" clId="{B410F83D-B454-4833-8F76-66F72BCF0297}" dt="2020-04-20T14:42:27.828" v="907" actId="1076"/>
          <ac:spMkLst>
            <pc:docMk/>
            <pc:sldMk cId="1883824883" sldId="257"/>
            <ac:spMk id="11" creationId="{696E17AE-88B6-4D0A-B3E7-E7151481ED76}"/>
          </ac:spMkLst>
        </pc:spChg>
        <pc:spChg chg="mod">
          <ac:chgData name="audrey Bu..." userId="2be9adc65c227d11" providerId="LiveId" clId="{B410F83D-B454-4833-8F76-66F72BCF0297}" dt="2020-04-20T14:42:34.038" v="908" actId="1076"/>
          <ac:spMkLst>
            <pc:docMk/>
            <pc:sldMk cId="1883824883" sldId="257"/>
            <ac:spMk id="12" creationId="{D8CAD0D4-9904-449C-972C-3CC0407C7BA5}"/>
          </ac:spMkLst>
        </pc:spChg>
        <pc:spChg chg="mod">
          <ac:chgData name="audrey Bu..." userId="2be9adc65c227d11" providerId="LiveId" clId="{B410F83D-B454-4833-8F76-66F72BCF0297}" dt="2020-04-22T11:04:39.883" v="4232" actId="207"/>
          <ac:spMkLst>
            <pc:docMk/>
            <pc:sldMk cId="1883824883" sldId="257"/>
            <ac:spMk id="13" creationId="{0E022B38-EF86-40B4-A619-08863F98B98D}"/>
          </ac:spMkLst>
        </pc:spChg>
        <pc:spChg chg="add del mod">
          <ac:chgData name="audrey Bu..." userId="2be9adc65c227d11" providerId="LiveId" clId="{B410F83D-B454-4833-8F76-66F72BCF0297}" dt="2020-04-27T11:38:41.006" v="7169" actId="478"/>
          <ac:spMkLst>
            <pc:docMk/>
            <pc:sldMk cId="1883824883" sldId="257"/>
            <ac:spMk id="14" creationId="{7278FE79-EF94-40FB-AA0F-B96EAAD7908B}"/>
          </ac:spMkLst>
        </pc:spChg>
        <pc:spChg chg="add">
          <ac:chgData name="audrey Bu..." userId="2be9adc65c227d11" providerId="LiveId" clId="{B410F83D-B454-4833-8F76-66F72BCF0297}" dt="2020-04-27T11:39:21.665" v="7171"/>
          <ac:spMkLst>
            <pc:docMk/>
            <pc:sldMk cId="1883824883" sldId="257"/>
            <ac:spMk id="15" creationId="{F31BC802-67AD-47D4-A7F4-ABD7EE5FA376}"/>
          </ac:spMkLst>
        </pc:spChg>
        <pc:spChg chg="add">
          <ac:chgData name="audrey Bu..." userId="2be9adc65c227d11" providerId="LiveId" clId="{B410F83D-B454-4833-8F76-66F72BCF0297}" dt="2020-04-27T11:39:21.665" v="7171"/>
          <ac:spMkLst>
            <pc:docMk/>
            <pc:sldMk cId="1883824883" sldId="257"/>
            <ac:spMk id="16" creationId="{23EC964A-EA83-44C5-BBF3-CF439E0BAC52}"/>
          </ac:spMkLst>
        </pc:spChg>
        <pc:spChg chg="add">
          <ac:chgData name="audrey Bu..." userId="2be9adc65c227d11" providerId="LiveId" clId="{B410F83D-B454-4833-8F76-66F72BCF0297}" dt="2020-04-27T11:39:21.665" v="7171"/>
          <ac:spMkLst>
            <pc:docMk/>
            <pc:sldMk cId="1883824883" sldId="257"/>
            <ac:spMk id="17" creationId="{A8C69566-7EA1-485F-B8B3-550DFE7032B0}"/>
          </ac:spMkLst>
        </pc:spChg>
        <pc:picChg chg="add mod">
          <ac:chgData name="audrey Bu..." userId="2be9adc65c227d11" providerId="LiveId" clId="{B410F83D-B454-4833-8F76-66F72BCF0297}" dt="2020-04-21T13:19:46.340" v="2731" actId="14100"/>
          <ac:picMkLst>
            <pc:docMk/>
            <pc:sldMk cId="1883824883" sldId="257"/>
            <ac:picMk id="3" creationId="{75B8D53E-179F-4795-9214-0F62EE3E715F}"/>
          </ac:picMkLst>
        </pc:picChg>
      </pc:sldChg>
      <pc:sldChg chg="addSp delSp modSp mod ord">
        <pc:chgData name="audrey Bu..." userId="2be9adc65c227d11" providerId="LiveId" clId="{B410F83D-B454-4833-8F76-66F72BCF0297}" dt="2020-04-27T11:37:43.394" v="7166" actId="478"/>
        <pc:sldMkLst>
          <pc:docMk/>
          <pc:sldMk cId="2154463956" sldId="258"/>
        </pc:sldMkLst>
        <pc:spChg chg="add mod ord">
          <ac:chgData name="audrey Bu..." userId="2be9adc65c227d11" providerId="LiveId" clId="{B410F83D-B454-4833-8F76-66F72BCF0297}" dt="2020-04-27T11:33:31.038" v="7135" actId="33935"/>
          <ac:spMkLst>
            <pc:docMk/>
            <pc:sldMk cId="2154463956" sldId="258"/>
            <ac:spMk id="2" creationId="{8F276224-02D3-4BEA-9391-0E492C0E30E1}"/>
          </ac:spMkLst>
        </pc:spChg>
        <pc:spChg chg="add mod ord">
          <ac:chgData name="audrey Bu..." userId="2be9adc65c227d11" providerId="LiveId" clId="{B410F83D-B454-4833-8F76-66F72BCF0297}" dt="2020-04-27T11:33:31.038" v="7135" actId="33935"/>
          <ac:spMkLst>
            <pc:docMk/>
            <pc:sldMk cId="2154463956" sldId="258"/>
            <ac:spMk id="3" creationId="{E90B2A73-BA04-4D57-85A3-A7FD1C3CA1A8}"/>
          </ac:spMkLst>
        </pc:spChg>
        <pc:spChg chg="add mod">
          <ac:chgData name="audrey Bu..." userId="2be9adc65c227d11" providerId="LiveId" clId="{B410F83D-B454-4833-8F76-66F72BCF0297}" dt="2020-04-27T11:33:31.038" v="7135" actId="33935"/>
          <ac:spMkLst>
            <pc:docMk/>
            <pc:sldMk cId="2154463956" sldId="258"/>
            <ac:spMk id="5" creationId="{4ADB2F13-A1F8-4C23-AF9F-221CF3A006D2}"/>
          </ac:spMkLst>
        </pc:spChg>
        <pc:spChg chg="add del mod">
          <ac:chgData name="audrey Bu..." userId="2be9adc65c227d11" providerId="LiveId" clId="{B410F83D-B454-4833-8F76-66F72BCF0297}" dt="2020-04-27T08:59:57.236" v="6761" actId="478"/>
          <ac:spMkLst>
            <pc:docMk/>
            <pc:sldMk cId="2154463956" sldId="258"/>
            <ac:spMk id="6" creationId="{FF32ACF8-E0C3-4C5E-814F-CA7868BB46E6}"/>
          </ac:spMkLst>
        </pc:spChg>
        <pc:spChg chg="add del mod">
          <ac:chgData name="audrey Bu..." userId="2be9adc65c227d11" providerId="LiveId" clId="{B410F83D-B454-4833-8F76-66F72BCF0297}" dt="2020-04-27T09:00:03.988" v="6762" actId="478"/>
          <ac:spMkLst>
            <pc:docMk/>
            <pc:sldMk cId="2154463956" sldId="258"/>
            <ac:spMk id="7" creationId="{48E8DCF7-3A79-4803-9576-E33E3C9F8699}"/>
          </ac:spMkLst>
        </pc:spChg>
        <pc:spChg chg="add mod">
          <ac:chgData name="audrey Bu..." userId="2be9adc65c227d11" providerId="LiveId" clId="{B410F83D-B454-4833-8F76-66F72BCF0297}" dt="2020-04-27T11:33:31.038" v="7135" actId="33935"/>
          <ac:spMkLst>
            <pc:docMk/>
            <pc:sldMk cId="2154463956" sldId="258"/>
            <ac:spMk id="8" creationId="{D2EBD2AE-7263-4868-B686-A7E393558A35}"/>
          </ac:spMkLst>
        </pc:spChg>
        <pc:spChg chg="add del mod">
          <ac:chgData name="audrey Bu..." userId="2be9adc65c227d11" providerId="LiveId" clId="{B410F83D-B454-4833-8F76-66F72BCF0297}" dt="2020-04-27T09:00:07.188" v="6763" actId="478"/>
          <ac:spMkLst>
            <pc:docMk/>
            <pc:sldMk cId="2154463956" sldId="258"/>
            <ac:spMk id="9" creationId="{E64C7C07-30D2-470B-9B97-8B83BDB2653B}"/>
          </ac:spMkLst>
        </pc:spChg>
        <pc:spChg chg="add mod">
          <ac:chgData name="audrey Bu..." userId="2be9adc65c227d11" providerId="LiveId" clId="{B410F83D-B454-4833-8F76-66F72BCF0297}" dt="2020-04-27T11:33:31.038" v="7135" actId="33935"/>
          <ac:spMkLst>
            <pc:docMk/>
            <pc:sldMk cId="2154463956" sldId="258"/>
            <ac:spMk id="10" creationId="{43FAEC33-B424-4982-9C1A-A9617D40F05A}"/>
          </ac:spMkLst>
        </pc:spChg>
        <pc:spChg chg="add mod">
          <ac:chgData name="audrey Bu..." userId="2be9adc65c227d11" providerId="LiveId" clId="{B410F83D-B454-4833-8F76-66F72BCF0297}" dt="2020-04-27T11:33:31.038" v="7135" actId="33935"/>
          <ac:spMkLst>
            <pc:docMk/>
            <pc:sldMk cId="2154463956" sldId="258"/>
            <ac:spMk id="11" creationId="{7050975D-58FE-4CAD-9CC7-32FB1457ED20}"/>
          </ac:spMkLst>
        </pc:spChg>
        <pc:spChg chg="add del">
          <ac:chgData name="audrey Bu..." userId="2be9adc65c227d11" providerId="LiveId" clId="{B410F83D-B454-4833-8F76-66F72BCF0297}" dt="2020-04-27T09:10:11.791" v="7071" actId="478"/>
          <ac:spMkLst>
            <pc:docMk/>
            <pc:sldMk cId="2154463956" sldId="258"/>
            <ac:spMk id="12" creationId="{D7DBEABD-B56D-4820-9ECF-80F61F94A0B0}"/>
          </ac:spMkLst>
        </pc:spChg>
        <pc:spChg chg="add del mod">
          <ac:chgData name="audrey Bu..." userId="2be9adc65c227d11" providerId="LiveId" clId="{B410F83D-B454-4833-8F76-66F72BCF0297}" dt="2020-04-27T09:11:11.579" v="7083" actId="478"/>
          <ac:spMkLst>
            <pc:docMk/>
            <pc:sldMk cId="2154463956" sldId="258"/>
            <ac:spMk id="13" creationId="{49946E24-039F-4CF7-9415-002180849EFD}"/>
          </ac:spMkLst>
        </pc:spChg>
        <pc:spChg chg="add mod">
          <ac:chgData name="audrey Bu..." userId="2be9adc65c227d11" providerId="LiveId" clId="{B410F83D-B454-4833-8F76-66F72BCF0297}" dt="2020-04-27T11:33:31.038" v="7135" actId="33935"/>
          <ac:spMkLst>
            <pc:docMk/>
            <pc:sldMk cId="2154463956" sldId="258"/>
            <ac:spMk id="16" creationId="{1021A6CC-CD79-4E3E-8496-D637B1143216}"/>
          </ac:spMkLst>
        </pc:spChg>
        <pc:spChg chg="del mod topLvl modVis">
          <ac:chgData name="audrey Bu..." userId="2be9adc65c227d11" providerId="LiveId" clId="{B410F83D-B454-4833-8F76-66F72BCF0297}" dt="2020-04-20T14:16:24.519" v="618" actId="478"/>
          <ac:spMkLst>
            <pc:docMk/>
            <pc:sldMk cId="2154463956" sldId="258"/>
            <ac:spMk id="18" creationId="{40819D89-3276-4863-A614-38470EBE4797}"/>
          </ac:spMkLst>
        </pc:spChg>
        <pc:spChg chg="del mod topLvl modVis">
          <ac:chgData name="audrey Bu..." userId="2be9adc65c227d11" providerId="LiveId" clId="{B410F83D-B454-4833-8F76-66F72BCF0297}" dt="2020-04-20T14:16:18.460" v="617" actId="478"/>
          <ac:spMkLst>
            <pc:docMk/>
            <pc:sldMk cId="2154463956" sldId="258"/>
            <ac:spMk id="19" creationId="{3DE065F0-C40C-4851-B7DE-AD2C96AABEA4}"/>
          </ac:spMkLst>
        </pc:spChg>
        <pc:spChg chg="mod modVis">
          <ac:chgData name="audrey Bu..." userId="2be9adc65c227d11" providerId="LiveId" clId="{B410F83D-B454-4833-8F76-66F72BCF0297}" dt="2020-04-27T11:33:31.038" v="7135" actId="33935"/>
          <ac:spMkLst>
            <pc:docMk/>
            <pc:sldMk cId="2154463956" sldId="258"/>
            <ac:spMk id="21" creationId="{13BBFCA4-2C61-4653-9AA7-30FB092F60E0}"/>
          </ac:spMkLst>
        </pc:spChg>
        <pc:spChg chg="mod modVis">
          <ac:chgData name="audrey Bu..." userId="2be9adc65c227d11" providerId="LiveId" clId="{B410F83D-B454-4833-8F76-66F72BCF0297}" dt="2020-04-27T11:33:31.038" v="7135" actId="33935"/>
          <ac:spMkLst>
            <pc:docMk/>
            <pc:sldMk cId="2154463956" sldId="258"/>
            <ac:spMk id="22" creationId="{0E758950-AB04-4C0F-B48B-F432FC75FBC8}"/>
          </ac:spMkLst>
        </pc:spChg>
        <pc:spChg chg="mod modVis">
          <ac:chgData name="audrey Bu..." userId="2be9adc65c227d11" providerId="LiveId" clId="{B410F83D-B454-4833-8F76-66F72BCF0297}" dt="2020-04-27T11:33:31.038" v="7135" actId="33935"/>
          <ac:spMkLst>
            <pc:docMk/>
            <pc:sldMk cId="2154463956" sldId="258"/>
            <ac:spMk id="23" creationId="{C5CE84B6-70ED-4B7C-84D2-032DF8966F11}"/>
          </ac:spMkLst>
        </pc:spChg>
        <pc:spChg chg="add mod ord">
          <ac:chgData name="audrey Bu..." userId="2be9adc65c227d11" providerId="LiveId" clId="{B410F83D-B454-4833-8F76-66F72BCF0297}" dt="2020-04-27T11:33:31.038" v="7135" actId="33935"/>
          <ac:spMkLst>
            <pc:docMk/>
            <pc:sldMk cId="2154463956" sldId="258"/>
            <ac:spMk id="26" creationId="{FE7375DA-204E-4302-951C-307DF20A1F71}"/>
          </ac:spMkLst>
        </pc:spChg>
        <pc:spChg chg="add mod">
          <ac:chgData name="audrey Bu..." userId="2be9adc65c227d11" providerId="LiveId" clId="{B410F83D-B454-4833-8F76-66F72BCF0297}" dt="2020-04-27T11:33:31.038" v="7135" actId="33935"/>
          <ac:spMkLst>
            <pc:docMk/>
            <pc:sldMk cId="2154463956" sldId="258"/>
            <ac:spMk id="27" creationId="{E9487003-658A-47E2-AD89-C30A00146411}"/>
          </ac:spMkLst>
        </pc:spChg>
        <pc:spChg chg="add mod">
          <ac:chgData name="audrey Bu..." userId="2be9adc65c227d11" providerId="LiveId" clId="{B410F83D-B454-4833-8F76-66F72BCF0297}" dt="2020-04-27T11:33:31.038" v="7135" actId="33935"/>
          <ac:spMkLst>
            <pc:docMk/>
            <pc:sldMk cId="2154463956" sldId="258"/>
            <ac:spMk id="28" creationId="{91832AF2-DF2F-41A7-929F-2E3CE1648632}"/>
          </ac:spMkLst>
        </pc:spChg>
        <pc:spChg chg="add del mod ord">
          <ac:chgData name="audrey Bu..." userId="2be9adc65c227d11" providerId="LiveId" clId="{B410F83D-B454-4833-8F76-66F72BCF0297}" dt="2020-04-20T14:35:16.770" v="902" actId="478"/>
          <ac:spMkLst>
            <pc:docMk/>
            <pc:sldMk cId="2154463956" sldId="258"/>
            <ac:spMk id="29" creationId="{09EE647D-2213-4199-AA18-4813F112E0E4}"/>
          </ac:spMkLst>
        </pc:spChg>
        <pc:spChg chg="add mod">
          <ac:chgData name="audrey Bu..." userId="2be9adc65c227d11" providerId="LiveId" clId="{B410F83D-B454-4833-8F76-66F72BCF0297}" dt="2020-04-27T11:33:31.038" v="7135" actId="33935"/>
          <ac:spMkLst>
            <pc:docMk/>
            <pc:sldMk cId="2154463956" sldId="258"/>
            <ac:spMk id="29" creationId="{3325C113-B65D-47F1-8F09-D267F6685B76}"/>
          </ac:spMkLst>
        </pc:spChg>
        <pc:spChg chg="add mod">
          <ac:chgData name="audrey Bu..." userId="2be9adc65c227d11" providerId="LiveId" clId="{B410F83D-B454-4833-8F76-66F72BCF0297}" dt="2020-04-27T11:33:31.038" v="7135" actId="33935"/>
          <ac:spMkLst>
            <pc:docMk/>
            <pc:sldMk cId="2154463956" sldId="258"/>
            <ac:spMk id="30" creationId="{1BD608BC-60C8-4850-954A-40340B083785}"/>
          </ac:spMkLst>
        </pc:spChg>
        <pc:spChg chg="add mod">
          <ac:chgData name="audrey Bu..." userId="2be9adc65c227d11" providerId="LiveId" clId="{B410F83D-B454-4833-8F76-66F72BCF0297}" dt="2020-04-27T11:33:31.038" v="7135" actId="33935"/>
          <ac:spMkLst>
            <pc:docMk/>
            <pc:sldMk cId="2154463956" sldId="258"/>
            <ac:spMk id="31" creationId="{BC97BC6E-0D5B-4277-A93C-2E25079AD0A8}"/>
          </ac:spMkLst>
        </pc:spChg>
        <pc:spChg chg="add mod">
          <ac:chgData name="audrey Bu..." userId="2be9adc65c227d11" providerId="LiveId" clId="{B410F83D-B454-4833-8F76-66F72BCF0297}" dt="2020-04-27T11:33:31.038" v="7135" actId="33935"/>
          <ac:spMkLst>
            <pc:docMk/>
            <pc:sldMk cId="2154463956" sldId="258"/>
            <ac:spMk id="32" creationId="{5373F574-5332-4383-BC9B-83B7FD6E4C80}"/>
          </ac:spMkLst>
        </pc:spChg>
        <pc:spChg chg="add mod">
          <ac:chgData name="audrey Bu..." userId="2be9adc65c227d11" providerId="LiveId" clId="{B410F83D-B454-4833-8F76-66F72BCF0297}" dt="2020-04-27T11:33:31.038" v="7135" actId="33935"/>
          <ac:spMkLst>
            <pc:docMk/>
            <pc:sldMk cId="2154463956" sldId="258"/>
            <ac:spMk id="33" creationId="{CF229C37-677B-401F-9A86-41D90F1EEB1D}"/>
          </ac:spMkLst>
        </pc:spChg>
        <pc:spChg chg="add mod">
          <ac:chgData name="audrey Bu..." userId="2be9adc65c227d11" providerId="LiveId" clId="{B410F83D-B454-4833-8F76-66F72BCF0297}" dt="2020-04-27T11:33:31.038" v="7135" actId="33935"/>
          <ac:spMkLst>
            <pc:docMk/>
            <pc:sldMk cId="2154463956" sldId="258"/>
            <ac:spMk id="34" creationId="{D9C8A233-388F-41C7-8D1E-F38130D125E8}"/>
          </ac:spMkLst>
        </pc:spChg>
        <pc:spChg chg="add mod">
          <ac:chgData name="audrey Bu..." userId="2be9adc65c227d11" providerId="LiveId" clId="{B410F83D-B454-4833-8F76-66F72BCF0297}" dt="2020-04-27T11:33:31.038" v="7135" actId="33935"/>
          <ac:spMkLst>
            <pc:docMk/>
            <pc:sldMk cId="2154463956" sldId="258"/>
            <ac:spMk id="35" creationId="{C274FD1F-49F7-4652-9D9A-3AA4DC51449B}"/>
          </ac:spMkLst>
        </pc:spChg>
        <pc:spChg chg="add mod">
          <ac:chgData name="audrey Bu..." userId="2be9adc65c227d11" providerId="LiveId" clId="{B410F83D-B454-4833-8F76-66F72BCF0297}" dt="2020-04-27T11:33:31.038" v="7135" actId="33935"/>
          <ac:spMkLst>
            <pc:docMk/>
            <pc:sldMk cId="2154463956" sldId="258"/>
            <ac:spMk id="36" creationId="{2F88ED7D-EC64-4D56-B6A6-2B73B3527D91}"/>
          </ac:spMkLst>
        </pc:spChg>
        <pc:spChg chg="add mod">
          <ac:chgData name="audrey Bu..." userId="2be9adc65c227d11" providerId="LiveId" clId="{B410F83D-B454-4833-8F76-66F72BCF0297}" dt="2020-04-27T11:33:31.038" v="7135" actId="33935"/>
          <ac:spMkLst>
            <pc:docMk/>
            <pc:sldMk cId="2154463956" sldId="258"/>
            <ac:spMk id="37" creationId="{BE9E9D85-9C9A-4F9B-88D3-A6DBDB05C509}"/>
          </ac:spMkLst>
        </pc:spChg>
        <pc:spChg chg="add mod">
          <ac:chgData name="audrey Bu..." userId="2be9adc65c227d11" providerId="LiveId" clId="{B410F83D-B454-4833-8F76-66F72BCF0297}" dt="2020-04-27T11:33:31.038" v="7135" actId="33935"/>
          <ac:spMkLst>
            <pc:docMk/>
            <pc:sldMk cId="2154463956" sldId="258"/>
            <ac:spMk id="38" creationId="{3D6358E2-F209-4892-B491-4AD6DF536846}"/>
          </ac:spMkLst>
        </pc:spChg>
        <pc:spChg chg="add mod">
          <ac:chgData name="audrey Bu..." userId="2be9adc65c227d11" providerId="LiveId" clId="{B410F83D-B454-4833-8F76-66F72BCF0297}" dt="2020-04-27T11:33:31.038" v="7135" actId="33935"/>
          <ac:spMkLst>
            <pc:docMk/>
            <pc:sldMk cId="2154463956" sldId="258"/>
            <ac:spMk id="39" creationId="{DE9E750F-270B-404C-8EFC-3E3205FABCFA}"/>
          </ac:spMkLst>
        </pc:spChg>
        <pc:spChg chg="mod">
          <ac:chgData name="audrey Bu..." userId="2be9adc65c227d11" providerId="LiveId" clId="{B410F83D-B454-4833-8F76-66F72BCF0297}" dt="2020-04-27T11:33:31.038" v="7135" actId="33935"/>
          <ac:spMkLst>
            <pc:docMk/>
            <pc:sldMk cId="2154463956" sldId="258"/>
            <ac:spMk id="41" creationId="{238CF605-06BD-4793-9B0E-C0E31B76ED2A}"/>
          </ac:spMkLst>
        </pc:spChg>
        <pc:spChg chg="mod">
          <ac:chgData name="audrey Bu..." userId="2be9adc65c227d11" providerId="LiveId" clId="{B410F83D-B454-4833-8F76-66F72BCF0297}" dt="2020-04-27T11:33:31.038" v="7135" actId="33935"/>
          <ac:spMkLst>
            <pc:docMk/>
            <pc:sldMk cId="2154463956" sldId="258"/>
            <ac:spMk id="42" creationId="{9F3C2FE1-C89B-4D6F-AE8F-C8C6A32982C8}"/>
          </ac:spMkLst>
        </pc:spChg>
        <pc:spChg chg="mod">
          <ac:chgData name="audrey Bu..." userId="2be9adc65c227d11" providerId="LiveId" clId="{B410F83D-B454-4833-8F76-66F72BCF0297}" dt="2020-04-27T11:33:31.038" v="7135" actId="33935"/>
          <ac:spMkLst>
            <pc:docMk/>
            <pc:sldMk cId="2154463956" sldId="258"/>
            <ac:spMk id="43" creationId="{B2FFD88C-3BBF-4067-A536-38B132099187}"/>
          </ac:spMkLst>
        </pc:spChg>
        <pc:spChg chg="add mod">
          <ac:chgData name="audrey Bu..." userId="2be9adc65c227d11" providerId="LiveId" clId="{B410F83D-B454-4833-8F76-66F72BCF0297}" dt="2020-04-27T11:33:31.038" v="7135" actId="33935"/>
          <ac:spMkLst>
            <pc:docMk/>
            <pc:sldMk cId="2154463956" sldId="258"/>
            <ac:spMk id="44" creationId="{FDF8F29D-1C11-4C34-9F2C-F7D79A55F746}"/>
          </ac:spMkLst>
        </pc:spChg>
        <pc:spChg chg="add mod">
          <ac:chgData name="audrey Bu..." userId="2be9adc65c227d11" providerId="LiveId" clId="{B410F83D-B454-4833-8F76-66F72BCF0297}" dt="2020-04-27T11:33:31.038" v="7135" actId="33935"/>
          <ac:spMkLst>
            <pc:docMk/>
            <pc:sldMk cId="2154463956" sldId="258"/>
            <ac:spMk id="45" creationId="{680C816F-C7C6-4539-9C65-5A992A8011DC}"/>
          </ac:spMkLst>
        </pc:spChg>
        <pc:spChg chg="add mod">
          <ac:chgData name="audrey Bu..." userId="2be9adc65c227d11" providerId="LiveId" clId="{B410F83D-B454-4833-8F76-66F72BCF0297}" dt="2020-04-27T11:33:31.038" v="7135" actId="33935"/>
          <ac:spMkLst>
            <pc:docMk/>
            <pc:sldMk cId="2154463956" sldId="258"/>
            <ac:spMk id="46" creationId="{AB50A964-169D-4141-A06F-06B7F3A7CF28}"/>
          </ac:spMkLst>
        </pc:spChg>
        <pc:spChg chg="add mod">
          <ac:chgData name="audrey Bu..." userId="2be9adc65c227d11" providerId="LiveId" clId="{B410F83D-B454-4833-8F76-66F72BCF0297}" dt="2020-04-27T11:33:31.038" v="7135" actId="33935"/>
          <ac:spMkLst>
            <pc:docMk/>
            <pc:sldMk cId="2154463956" sldId="258"/>
            <ac:spMk id="47" creationId="{8A583D27-BF60-4EF6-ACED-80275D509460}"/>
          </ac:spMkLst>
        </pc:spChg>
        <pc:spChg chg="add mod">
          <ac:chgData name="audrey Bu..." userId="2be9adc65c227d11" providerId="LiveId" clId="{B410F83D-B454-4833-8F76-66F72BCF0297}" dt="2020-04-27T11:33:31.038" v="7135" actId="33935"/>
          <ac:spMkLst>
            <pc:docMk/>
            <pc:sldMk cId="2154463956" sldId="258"/>
            <ac:spMk id="48" creationId="{8C5CC09B-4F4C-47B6-B1E8-85F6AA0041B1}"/>
          </ac:spMkLst>
        </pc:spChg>
        <pc:spChg chg="add mod">
          <ac:chgData name="audrey Bu..." userId="2be9adc65c227d11" providerId="LiveId" clId="{B410F83D-B454-4833-8F76-66F72BCF0297}" dt="2020-04-27T11:33:31.038" v="7135" actId="33935"/>
          <ac:spMkLst>
            <pc:docMk/>
            <pc:sldMk cId="2154463956" sldId="258"/>
            <ac:spMk id="49" creationId="{EB52E976-0CEF-45CF-BE51-F3E702209629}"/>
          </ac:spMkLst>
        </pc:spChg>
        <pc:spChg chg="add mod">
          <ac:chgData name="audrey Bu..." userId="2be9adc65c227d11" providerId="LiveId" clId="{B410F83D-B454-4833-8F76-66F72BCF0297}" dt="2020-04-27T11:33:31.038" v="7135" actId="33935"/>
          <ac:spMkLst>
            <pc:docMk/>
            <pc:sldMk cId="2154463956" sldId="258"/>
            <ac:spMk id="50" creationId="{3603FE78-424A-4707-A00A-251643F463AD}"/>
          </ac:spMkLst>
        </pc:spChg>
        <pc:spChg chg="add mod">
          <ac:chgData name="audrey Bu..." userId="2be9adc65c227d11" providerId="LiveId" clId="{B410F83D-B454-4833-8F76-66F72BCF0297}" dt="2020-04-27T11:33:31.038" v="7135" actId="33935"/>
          <ac:spMkLst>
            <pc:docMk/>
            <pc:sldMk cId="2154463956" sldId="258"/>
            <ac:spMk id="51" creationId="{663A91F6-5012-4036-8907-43BA7669709C}"/>
          </ac:spMkLst>
        </pc:spChg>
        <pc:spChg chg="add mod">
          <ac:chgData name="audrey Bu..." userId="2be9adc65c227d11" providerId="LiveId" clId="{B410F83D-B454-4833-8F76-66F72BCF0297}" dt="2020-04-27T11:33:31.038" v="7135" actId="33935"/>
          <ac:spMkLst>
            <pc:docMk/>
            <pc:sldMk cId="2154463956" sldId="258"/>
            <ac:spMk id="52" creationId="{6380689E-5598-418F-AFBE-F6F7FE7F4FE9}"/>
          </ac:spMkLst>
        </pc:spChg>
        <pc:spChg chg="add mod">
          <ac:chgData name="audrey Bu..." userId="2be9adc65c227d11" providerId="LiveId" clId="{B410F83D-B454-4833-8F76-66F72BCF0297}" dt="2020-04-27T11:33:31.038" v="7135" actId="33935"/>
          <ac:spMkLst>
            <pc:docMk/>
            <pc:sldMk cId="2154463956" sldId="258"/>
            <ac:spMk id="53" creationId="{9E772444-E406-484C-B171-59DF87C8FB07}"/>
          </ac:spMkLst>
        </pc:spChg>
        <pc:spChg chg="add del mod">
          <ac:chgData name="audrey Bu..." userId="2be9adc65c227d11" providerId="LiveId" clId="{B410F83D-B454-4833-8F76-66F72BCF0297}" dt="2020-04-27T09:11:03.260" v="7081" actId="478"/>
          <ac:spMkLst>
            <pc:docMk/>
            <pc:sldMk cId="2154463956" sldId="258"/>
            <ac:spMk id="54" creationId="{65A809B1-0F4C-4674-801D-49E72F306B64}"/>
          </ac:spMkLst>
        </pc:spChg>
        <pc:spChg chg="add mod">
          <ac:chgData name="audrey Bu..." userId="2be9adc65c227d11" providerId="LiveId" clId="{B410F83D-B454-4833-8F76-66F72BCF0297}" dt="2020-04-27T11:33:31.038" v="7135" actId="33935"/>
          <ac:spMkLst>
            <pc:docMk/>
            <pc:sldMk cId="2154463956" sldId="258"/>
            <ac:spMk id="55" creationId="{C9C7BDEE-D59F-425B-B57E-A9E07EB9E26E}"/>
          </ac:spMkLst>
        </pc:spChg>
        <pc:spChg chg="add mod">
          <ac:chgData name="audrey Bu..." userId="2be9adc65c227d11" providerId="LiveId" clId="{B410F83D-B454-4833-8F76-66F72BCF0297}" dt="2020-04-27T11:33:31.038" v="7135" actId="33935"/>
          <ac:spMkLst>
            <pc:docMk/>
            <pc:sldMk cId="2154463956" sldId="258"/>
            <ac:spMk id="56" creationId="{C344BF60-92AF-450E-952C-4263A377592A}"/>
          </ac:spMkLst>
        </pc:spChg>
        <pc:spChg chg="add del mod">
          <ac:chgData name="audrey Bu..." userId="2be9adc65c227d11" providerId="LiveId" clId="{B410F83D-B454-4833-8F76-66F72BCF0297}" dt="2020-04-27T09:12:52.013" v="7095" actId="478"/>
          <ac:spMkLst>
            <pc:docMk/>
            <pc:sldMk cId="2154463956" sldId="258"/>
            <ac:spMk id="57" creationId="{BE41B335-AF44-4B8A-BC3D-C29CF3A27EEC}"/>
          </ac:spMkLst>
        </pc:spChg>
        <pc:spChg chg="add del mod">
          <ac:chgData name="audrey Bu..." userId="2be9adc65c227d11" providerId="LiveId" clId="{B410F83D-B454-4833-8F76-66F72BCF0297}" dt="2020-04-27T09:13:46.201" v="7101" actId="478"/>
          <ac:spMkLst>
            <pc:docMk/>
            <pc:sldMk cId="2154463956" sldId="258"/>
            <ac:spMk id="58" creationId="{EE93E671-BE28-4104-8072-6A999AD21C64}"/>
          </ac:spMkLst>
        </pc:spChg>
        <pc:spChg chg="add mod">
          <ac:chgData name="audrey Bu..." userId="2be9adc65c227d11" providerId="LiveId" clId="{B410F83D-B454-4833-8F76-66F72BCF0297}" dt="2020-04-27T11:33:31.038" v="7135" actId="33935"/>
          <ac:spMkLst>
            <pc:docMk/>
            <pc:sldMk cId="2154463956" sldId="258"/>
            <ac:spMk id="59" creationId="{1CA7D187-D07A-49F2-868F-62DAD17C0EE0}"/>
          </ac:spMkLst>
        </pc:spChg>
        <pc:spChg chg="add del">
          <ac:chgData name="audrey Bu..." userId="2be9adc65c227d11" providerId="LiveId" clId="{B410F83D-B454-4833-8F76-66F72BCF0297}" dt="2020-04-27T11:37:43.394" v="7166" actId="478"/>
          <ac:spMkLst>
            <pc:docMk/>
            <pc:sldMk cId="2154463956" sldId="258"/>
            <ac:spMk id="60" creationId="{6B5C75CF-ACB8-41CA-B89B-EA4FA2660AD5}"/>
          </ac:spMkLst>
        </pc:spChg>
        <pc:spChg chg="add del">
          <ac:chgData name="audrey Bu..." userId="2be9adc65c227d11" providerId="LiveId" clId="{B410F83D-B454-4833-8F76-66F72BCF0297}" dt="2020-04-27T11:37:40.521" v="7165" actId="478"/>
          <ac:spMkLst>
            <pc:docMk/>
            <pc:sldMk cId="2154463956" sldId="258"/>
            <ac:spMk id="61" creationId="{A4A39CFB-708D-4187-85BD-AE8D4F6164DC}"/>
          </ac:spMkLst>
        </pc:spChg>
        <pc:grpChg chg="mod">
          <ac:chgData name="audrey Bu..." userId="2be9adc65c227d11" providerId="LiveId" clId="{B410F83D-B454-4833-8F76-66F72BCF0297}" dt="2020-04-27T11:33:31.038" v="7135" actId="33935"/>
          <ac:grpSpMkLst>
            <pc:docMk/>
            <pc:sldMk cId="2154463956" sldId="258"/>
            <ac:grpSpMk id="1" creationId="{00000000-0000-0000-0000-000000000000}"/>
          </ac:grpSpMkLst>
        </pc:grpChg>
        <pc:grpChg chg="add del mod modVis">
          <ac:chgData name="audrey Bu..." userId="2be9adc65c227d11" providerId="LiveId" clId="{B410F83D-B454-4833-8F76-66F72BCF0297}" dt="2020-04-20T14:16:18.460" v="617" actId="478"/>
          <ac:grpSpMkLst>
            <pc:docMk/>
            <pc:sldMk cId="2154463956" sldId="258"/>
            <ac:grpSpMk id="17" creationId="{B6672789-4F58-4BDC-85B3-7D97A95F9F6B}"/>
          </ac:grpSpMkLst>
        </pc:grpChg>
        <pc:grpChg chg="add mod modVis">
          <ac:chgData name="audrey Bu..." userId="2be9adc65c227d11" providerId="LiveId" clId="{B410F83D-B454-4833-8F76-66F72BCF0297}" dt="2020-04-27T11:33:31.038" v="7135" actId="33935"/>
          <ac:grpSpMkLst>
            <pc:docMk/>
            <pc:sldMk cId="2154463956" sldId="258"/>
            <ac:grpSpMk id="20" creationId="{DEB94D00-DAF5-4FAD-8C4D-1E650B8BD42A}"/>
          </ac:grpSpMkLst>
        </pc:grpChg>
        <pc:grpChg chg="add mod">
          <ac:chgData name="audrey Bu..." userId="2be9adc65c227d11" providerId="LiveId" clId="{B410F83D-B454-4833-8F76-66F72BCF0297}" dt="2020-04-27T11:33:31.038" v="7135" actId="33935"/>
          <ac:grpSpMkLst>
            <pc:docMk/>
            <pc:sldMk cId="2154463956" sldId="258"/>
            <ac:grpSpMk id="40" creationId="{915BBADC-53AD-49AC-81DD-52418503A120}"/>
          </ac:grpSpMkLst>
        </pc:grpChg>
        <pc:picChg chg="mod">
          <ac:chgData name="audrey Bu..." userId="2be9adc65c227d11" providerId="LiveId" clId="{B410F83D-B454-4833-8F76-66F72BCF0297}" dt="2020-04-27T11:33:31.038" v="7135" actId="33935"/>
          <ac:picMkLst>
            <pc:docMk/>
            <pc:sldMk cId="2154463956" sldId="258"/>
            <ac:picMk id="4" creationId="{B4A3B90B-73B8-47D0-9307-18644EE7C3CF}"/>
          </ac:picMkLst>
        </pc:picChg>
        <pc:picChg chg="add del mod">
          <ac:chgData name="audrey Bu..." userId="2be9adc65c227d11" providerId="LiveId" clId="{B410F83D-B454-4833-8F76-66F72BCF0297}" dt="2020-04-23T16:03:47.528" v="5641" actId="478"/>
          <ac:picMkLst>
            <pc:docMk/>
            <pc:sldMk cId="2154463956" sldId="258"/>
            <ac:picMk id="11" creationId="{9D4382FE-E4E6-4B55-9355-8E0EA1D1A5F9}"/>
          </ac:picMkLst>
        </pc:picChg>
        <pc:picChg chg="add del mod">
          <ac:chgData name="audrey Bu..." userId="2be9adc65c227d11" providerId="LiveId" clId="{B410F83D-B454-4833-8F76-66F72BCF0297}" dt="2020-04-23T16:03:46.607" v="5640" actId="478"/>
          <ac:picMkLst>
            <pc:docMk/>
            <pc:sldMk cId="2154463956" sldId="258"/>
            <ac:picMk id="12" creationId="{EFF42109-6517-4B9C-ABF6-2B1C44DC8246}"/>
          </ac:picMkLst>
        </pc:picChg>
        <pc:picChg chg="add del mod">
          <ac:chgData name="audrey Bu..." userId="2be9adc65c227d11" providerId="LiveId" clId="{B410F83D-B454-4833-8F76-66F72BCF0297}" dt="2020-04-23T16:04:01.527" v="5645" actId="478"/>
          <ac:picMkLst>
            <pc:docMk/>
            <pc:sldMk cId="2154463956" sldId="258"/>
            <ac:picMk id="13" creationId="{95483422-F93D-411C-8ED4-581CC0090E7D}"/>
          </ac:picMkLst>
        </pc:picChg>
        <pc:picChg chg="add del mod">
          <ac:chgData name="audrey Bu..." userId="2be9adc65c227d11" providerId="LiveId" clId="{B410F83D-B454-4833-8F76-66F72BCF0297}" dt="2020-04-23T16:04:07.487" v="5647" actId="478"/>
          <ac:picMkLst>
            <pc:docMk/>
            <pc:sldMk cId="2154463956" sldId="258"/>
            <ac:picMk id="14" creationId="{FAB70A51-FF36-44C8-81FB-3B52F1FDC71D}"/>
          </ac:picMkLst>
        </pc:picChg>
        <pc:picChg chg="add del mod">
          <ac:chgData name="audrey Bu..." userId="2be9adc65c227d11" providerId="LiveId" clId="{B410F83D-B454-4833-8F76-66F72BCF0297}" dt="2020-04-23T16:04:14.582" v="5650" actId="478"/>
          <ac:picMkLst>
            <pc:docMk/>
            <pc:sldMk cId="2154463956" sldId="258"/>
            <ac:picMk id="15" creationId="{A1DF5BD3-79B8-4474-A813-3B5644C23C79}"/>
          </ac:picMkLst>
        </pc:picChg>
        <pc:picChg chg="add del mod">
          <ac:chgData name="audrey Bu..." userId="2be9adc65c227d11" providerId="LiveId" clId="{B410F83D-B454-4833-8F76-66F72BCF0297}" dt="2020-04-23T16:04:29.021" v="5653" actId="478"/>
          <ac:picMkLst>
            <pc:docMk/>
            <pc:sldMk cId="2154463956" sldId="258"/>
            <ac:picMk id="24" creationId="{4C02DF31-E0E6-4F11-964A-4FF6CE1BFE30}"/>
          </ac:picMkLst>
        </pc:picChg>
        <pc:picChg chg="add del mod">
          <ac:chgData name="audrey Bu..." userId="2be9adc65c227d11" providerId="LiveId" clId="{B410F83D-B454-4833-8F76-66F72BCF0297}" dt="2020-04-23T16:04:37.288" v="5656" actId="478"/>
          <ac:picMkLst>
            <pc:docMk/>
            <pc:sldMk cId="2154463956" sldId="258"/>
            <ac:picMk id="25" creationId="{A6C4C751-6916-41A0-9426-8CD031E1616E}"/>
          </ac:picMkLst>
        </pc:picChg>
        <pc:picChg chg="add del mod">
          <ac:chgData name="audrey Bu..." userId="2be9adc65c227d11" providerId="LiveId" clId="{B410F83D-B454-4833-8F76-66F72BCF0297}" dt="2020-04-23T16:04:47.647" v="5659" actId="478"/>
          <ac:picMkLst>
            <pc:docMk/>
            <pc:sldMk cId="2154463956" sldId="258"/>
            <ac:picMk id="26" creationId="{45BE77EC-6C47-4F57-90AA-6F9A11EDE7F3}"/>
          </ac:picMkLst>
        </pc:picChg>
        <pc:picChg chg="add del mod">
          <ac:chgData name="audrey Bu..." userId="2be9adc65c227d11" providerId="LiveId" clId="{B410F83D-B454-4833-8F76-66F72BCF0297}" dt="2020-04-23T16:04:58.766" v="5662" actId="478"/>
          <ac:picMkLst>
            <pc:docMk/>
            <pc:sldMk cId="2154463956" sldId="258"/>
            <ac:picMk id="27" creationId="{3ED35D08-A05B-4D7E-B375-3D737347BA9D}"/>
          </ac:picMkLst>
        </pc:picChg>
        <pc:picChg chg="add del mod">
          <ac:chgData name="audrey Bu..." userId="2be9adc65c227d11" providerId="LiveId" clId="{B410F83D-B454-4833-8F76-66F72BCF0297}" dt="2020-04-23T16:05:08.738" v="5665" actId="478"/>
          <ac:picMkLst>
            <pc:docMk/>
            <pc:sldMk cId="2154463956" sldId="258"/>
            <ac:picMk id="28" creationId="{50326A6A-B92A-49E2-9BB8-EABE7450AC95}"/>
          </ac:picMkLst>
        </pc:picChg>
      </pc:sldChg>
      <pc:sldChg chg="addSp delSp modSp add mod">
        <pc:chgData name="audrey Bu..." userId="2be9adc65c227d11" providerId="LiveId" clId="{B410F83D-B454-4833-8F76-66F72BCF0297}" dt="2020-04-27T11:40:23.540" v="7184"/>
        <pc:sldMkLst>
          <pc:docMk/>
          <pc:sldMk cId="291134174" sldId="259"/>
        </pc:sldMkLst>
        <pc:spChg chg="add mod">
          <ac:chgData name="audrey Bu..." userId="2be9adc65c227d11" providerId="LiveId" clId="{B410F83D-B454-4833-8F76-66F72BCF0297}" dt="2020-04-20T13:55:01.342" v="183" actId="14100"/>
          <ac:spMkLst>
            <pc:docMk/>
            <pc:sldMk cId="291134174" sldId="259"/>
            <ac:spMk id="2" creationId="{7B84EDD6-FAF5-4FD0-B5D2-DBAAA1EB16FE}"/>
          </ac:spMkLst>
        </pc:spChg>
        <pc:spChg chg="add mod">
          <ac:chgData name="audrey Bu..." userId="2be9adc65c227d11" providerId="LiveId" clId="{B410F83D-B454-4833-8F76-66F72BCF0297}" dt="2020-04-21T14:08:42.460" v="2966" actId="14429"/>
          <ac:spMkLst>
            <pc:docMk/>
            <pc:sldMk cId="291134174" sldId="259"/>
            <ac:spMk id="3" creationId="{F071E8A4-C370-4528-9063-A43BECEE5409}"/>
          </ac:spMkLst>
        </pc:spChg>
        <pc:spChg chg="del mod">
          <ac:chgData name="audrey Bu..." userId="2be9adc65c227d11" providerId="LiveId" clId="{B410F83D-B454-4833-8F76-66F72BCF0297}" dt="2020-04-27T11:40:17.604" v="7181" actId="478"/>
          <ac:spMkLst>
            <pc:docMk/>
            <pc:sldMk cId="291134174" sldId="259"/>
            <ac:spMk id="5" creationId="{C3330863-92E3-43C7-A248-6B5DCA91BBEE}"/>
          </ac:spMkLst>
        </pc:spChg>
        <pc:spChg chg="del mod">
          <ac:chgData name="audrey Bu..." userId="2be9adc65c227d11" providerId="LiveId" clId="{B410F83D-B454-4833-8F76-66F72BCF0297}" dt="2020-04-27T11:40:16.707" v="7180" actId="478"/>
          <ac:spMkLst>
            <pc:docMk/>
            <pc:sldMk cId="291134174" sldId="259"/>
            <ac:spMk id="7" creationId="{A16033F3-D29F-4DF3-AEB4-837934292010}"/>
          </ac:spMkLst>
        </pc:spChg>
        <pc:spChg chg="add del mod">
          <ac:chgData name="audrey Bu..." userId="2be9adc65c227d11" providerId="LiveId" clId="{B410F83D-B454-4833-8F76-66F72BCF0297}" dt="2020-04-22T12:27:30.653" v="4467" actId="207"/>
          <ac:spMkLst>
            <pc:docMk/>
            <pc:sldMk cId="291134174" sldId="259"/>
            <ac:spMk id="8" creationId="{6DA6B6F0-19BB-4EB0-960D-4F1FDDFE6CC4}"/>
          </ac:spMkLst>
        </pc:spChg>
        <pc:spChg chg="mod">
          <ac:chgData name="audrey Bu..." userId="2be9adc65c227d11" providerId="LiveId" clId="{B410F83D-B454-4833-8F76-66F72BCF0297}" dt="2020-04-22T11:07:33.205" v="4256" actId="113"/>
          <ac:spMkLst>
            <pc:docMk/>
            <pc:sldMk cId="291134174" sldId="259"/>
            <ac:spMk id="9" creationId="{EFFF3528-DBE0-4391-A4E5-C91BDF593D65}"/>
          </ac:spMkLst>
        </pc:spChg>
        <pc:spChg chg="mod">
          <ac:chgData name="audrey Bu..." userId="2be9adc65c227d11" providerId="LiveId" clId="{B410F83D-B454-4833-8F76-66F72BCF0297}" dt="2020-04-22T11:05:18.370" v="4235" actId="207"/>
          <ac:spMkLst>
            <pc:docMk/>
            <pc:sldMk cId="291134174" sldId="259"/>
            <ac:spMk id="10" creationId="{24332A3B-4920-479C-B40F-70195733D88F}"/>
          </ac:spMkLst>
        </pc:spChg>
        <pc:spChg chg="mod">
          <ac:chgData name="audrey Bu..." userId="2be9adc65c227d11" providerId="LiveId" clId="{B410F83D-B454-4833-8F76-66F72BCF0297}" dt="2020-04-21T14:02:53.974" v="2946" actId="14429"/>
          <ac:spMkLst>
            <pc:docMk/>
            <pc:sldMk cId="291134174" sldId="259"/>
            <ac:spMk id="11" creationId="{696E17AE-88B6-4D0A-B3E7-E7151481ED76}"/>
          </ac:spMkLst>
        </pc:spChg>
        <pc:spChg chg="mod">
          <ac:chgData name="audrey Bu..." userId="2be9adc65c227d11" providerId="LiveId" clId="{B410F83D-B454-4833-8F76-66F72BCF0297}" dt="2020-04-20T13:51:06.292" v="165" actId="1076"/>
          <ac:spMkLst>
            <pc:docMk/>
            <pc:sldMk cId="291134174" sldId="259"/>
            <ac:spMk id="12" creationId="{D8CAD0D4-9904-449C-972C-3CC0407C7BA5}"/>
          </ac:spMkLst>
        </pc:spChg>
        <pc:spChg chg="del mod">
          <ac:chgData name="audrey Bu..." userId="2be9adc65c227d11" providerId="LiveId" clId="{B410F83D-B454-4833-8F76-66F72BCF0297}" dt="2020-04-20T13:37:07.708" v="81" actId="478"/>
          <ac:spMkLst>
            <pc:docMk/>
            <pc:sldMk cId="291134174" sldId="259"/>
            <ac:spMk id="13" creationId="{0E022B38-EF86-40B4-A619-08863F98B98D}"/>
          </ac:spMkLst>
        </pc:spChg>
        <pc:spChg chg="add">
          <ac:chgData name="audrey Bu..." userId="2be9adc65c227d11" providerId="LiveId" clId="{B410F83D-B454-4833-8F76-66F72BCF0297}" dt="2020-04-20T13:43:57.041" v="90"/>
          <ac:spMkLst>
            <pc:docMk/>
            <pc:sldMk cId="291134174" sldId="259"/>
            <ac:spMk id="15" creationId="{98C31131-69F9-4144-A954-C975C88FA816}"/>
          </ac:spMkLst>
        </pc:spChg>
        <pc:spChg chg="add">
          <ac:chgData name="audrey Bu..." userId="2be9adc65c227d11" providerId="LiveId" clId="{B410F83D-B454-4833-8F76-66F72BCF0297}" dt="2020-04-20T13:43:57.041" v="90"/>
          <ac:spMkLst>
            <pc:docMk/>
            <pc:sldMk cId="291134174" sldId="259"/>
            <ac:spMk id="16" creationId="{C1DC8364-BA31-49D8-B6A4-C438FC87991A}"/>
          </ac:spMkLst>
        </pc:spChg>
        <pc:spChg chg="add">
          <ac:chgData name="audrey Bu..." userId="2be9adc65c227d11" providerId="LiveId" clId="{B410F83D-B454-4833-8F76-66F72BCF0297}" dt="2020-04-20T13:43:57.041" v="90"/>
          <ac:spMkLst>
            <pc:docMk/>
            <pc:sldMk cId="291134174" sldId="259"/>
            <ac:spMk id="18" creationId="{013DEA5D-4895-4DBC-B8AA-5149EF00D0E3}"/>
          </ac:spMkLst>
        </pc:spChg>
        <pc:spChg chg="add">
          <ac:chgData name="audrey Bu..." userId="2be9adc65c227d11" providerId="LiveId" clId="{B410F83D-B454-4833-8F76-66F72BCF0297}" dt="2020-04-27T11:40:23.540" v="7184"/>
          <ac:spMkLst>
            <pc:docMk/>
            <pc:sldMk cId="291134174" sldId="259"/>
            <ac:spMk id="19" creationId="{4F8DCF36-134A-41C2-A589-B61A07F3BFC1}"/>
          </ac:spMkLst>
        </pc:spChg>
        <pc:spChg chg="add mod">
          <ac:chgData name="audrey Bu..." userId="2be9adc65c227d11" providerId="LiveId" clId="{B410F83D-B454-4833-8F76-66F72BCF0297}" dt="2020-04-20T13:44:01.962" v="95" actId="6549"/>
          <ac:spMkLst>
            <pc:docMk/>
            <pc:sldMk cId="291134174" sldId="259"/>
            <ac:spMk id="19" creationId="{965C16F4-5218-408E-8414-69E7831D8628}"/>
          </ac:spMkLst>
        </pc:spChg>
        <pc:spChg chg="add mod">
          <ac:chgData name="audrey Bu..." userId="2be9adc65c227d11" providerId="LiveId" clId="{B410F83D-B454-4833-8F76-66F72BCF0297}" dt="2020-04-21T14:08:41.648" v="2965" actId="14429"/>
          <ac:spMkLst>
            <pc:docMk/>
            <pc:sldMk cId="291134174" sldId="259"/>
            <ac:spMk id="21" creationId="{6A8BF8AE-2F91-4F15-A534-92A683CE5021}"/>
          </ac:spMkLst>
        </pc:spChg>
        <pc:spChg chg="add mod">
          <ac:chgData name="audrey Bu..." userId="2be9adc65c227d11" providerId="LiveId" clId="{B410F83D-B454-4833-8F76-66F72BCF0297}" dt="2020-04-21T14:03:36.829" v="2950" actId="14429"/>
          <ac:spMkLst>
            <pc:docMk/>
            <pc:sldMk cId="291134174" sldId="259"/>
            <ac:spMk id="22" creationId="{B177910C-DF43-4B94-A0D7-29A8FEF64208}"/>
          </ac:spMkLst>
        </pc:spChg>
        <pc:spChg chg="add mod">
          <ac:chgData name="audrey Bu..." userId="2be9adc65c227d11" providerId="LiveId" clId="{B410F83D-B454-4833-8F76-66F72BCF0297}" dt="2020-04-21T14:08:40.654" v="2964" actId="14429"/>
          <ac:spMkLst>
            <pc:docMk/>
            <pc:sldMk cId="291134174" sldId="259"/>
            <ac:spMk id="23" creationId="{EFB2BEF9-4668-4B33-8337-4259B3479E82}"/>
          </ac:spMkLst>
        </pc:spChg>
        <pc:spChg chg="add mod">
          <ac:chgData name="audrey Bu..." userId="2be9adc65c227d11" providerId="LiveId" clId="{B410F83D-B454-4833-8F76-66F72BCF0297}" dt="2020-04-22T11:05:28.371" v="4237" actId="2085"/>
          <ac:spMkLst>
            <pc:docMk/>
            <pc:sldMk cId="291134174" sldId="259"/>
            <ac:spMk id="24" creationId="{D00DB10B-27C1-4CFA-944C-B66C6E4EF162}"/>
          </ac:spMkLst>
        </pc:spChg>
        <pc:spChg chg="add">
          <ac:chgData name="audrey Bu..." userId="2be9adc65c227d11" providerId="LiveId" clId="{B410F83D-B454-4833-8F76-66F72BCF0297}" dt="2020-04-27T11:40:23.540" v="7184"/>
          <ac:spMkLst>
            <pc:docMk/>
            <pc:sldMk cId="291134174" sldId="259"/>
            <ac:spMk id="25" creationId="{08E0C274-9CE9-4409-A013-F45E6E3B6BD7}"/>
          </ac:spMkLst>
        </pc:spChg>
        <pc:spChg chg="add">
          <ac:chgData name="audrey Bu..." userId="2be9adc65c227d11" providerId="LiveId" clId="{B410F83D-B454-4833-8F76-66F72BCF0297}" dt="2020-04-27T11:40:23.540" v="7184"/>
          <ac:spMkLst>
            <pc:docMk/>
            <pc:sldMk cId="291134174" sldId="259"/>
            <ac:spMk id="26" creationId="{80EBD6BD-9EB4-47F4-976A-1BC8A82EACB8}"/>
          </ac:spMkLst>
        </pc:spChg>
        <pc:spChg chg="add del mod">
          <ac:chgData name="audrey Bu..." userId="2be9adc65c227d11" providerId="LiveId" clId="{B410F83D-B454-4833-8F76-66F72BCF0297}" dt="2020-04-27T11:40:20.735" v="7183" actId="478"/>
          <ac:spMkLst>
            <pc:docMk/>
            <pc:sldMk cId="291134174" sldId="259"/>
            <ac:spMk id="31" creationId="{7187AA17-FB53-4A4A-BABF-AF8877DF58FD}"/>
          </ac:spMkLst>
        </pc:spChg>
        <pc:grpChg chg="mod">
          <ac:chgData name="audrey Bu..." userId="2be9adc65c227d11" providerId="LiveId" clId="{B410F83D-B454-4833-8F76-66F72BCF0297}" dt="2020-04-20T13:45:51.825" v="111" actId="33935"/>
          <ac:grpSpMkLst>
            <pc:docMk/>
            <pc:sldMk cId="291134174" sldId="259"/>
            <ac:grpSpMk id="1" creationId="{00000000-0000-0000-0000-000000000000}"/>
          </ac:grpSpMkLst>
        </pc:grpChg>
        <pc:grpChg chg="add del mod">
          <ac:chgData name="audrey Bu..." userId="2be9adc65c227d11" providerId="LiveId" clId="{B410F83D-B454-4833-8F76-66F72BCF0297}" dt="2020-04-20T13:44:07.232" v="98" actId="478"/>
          <ac:grpSpMkLst>
            <pc:docMk/>
            <pc:sldMk cId="291134174" sldId="259"/>
            <ac:grpSpMk id="14" creationId="{36543554-E334-49AD-A7A0-D042CB35B054}"/>
          </ac:grpSpMkLst>
        </pc:grpChg>
        <pc:grpChg chg="add mod">
          <ac:chgData name="audrey Bu..." userId="2be9adc65c227d11" providerId="LiveId" clId="{B410F83D-B454-4833-8F76-66F72BCF0297}" dt="2020-04-20T13:43:57.041" v="90"/>
          <ac:grpSpMkLst>
            <pc:docMk/>
            <pc:sldMk cId="291134174" sldId="259"/>
            <ac:grpSpMk id="17" creationId="{744BEDE3-BB86-4F70-9289-81AF1A66670C}"/>
          </ac:grpSpMkLst>
        </pc:grpChg>
        <pc:picChg chg="mod">
          <ac:chgData name="audrey Bu..." userId="2be9adc65c227d11" providerId="LiveId" clId="{B410F83D-B454-4833-8F76-66F72BCF0297}" dt="2020-04-20T14:45:53.598" v="917" actId="14100"/>
          <ac:picMkLst>
            <pc:docMk/>
            <pc:sldMk cId="291134174" sldId="259"/>
            <ac:picMk id="4" creationId="{8185DD05-6F65-4476-A7C6-5C29DA1DB3D8}"/>
          </ac:picMkLst>
        </pc:picChg>
        <pc:picChg chg="add mod">
          <ac:chgData name="audrey Bu..." userId="2be9adc65c227d11" providerId="LiveId" clId="{B410F83D-B454-4833-8F76-66F72BCF0297}" dt="2020-04-21T13:20:16.673" v="2735" actId="14100"/>
          <ac:picMkLst>
            <pc:docMk/>
            <pc:sldMk cId="291134174" sldId="259"/>
            <ac:picMk id="18" creationId="{C79318DD-562F-45DA-B11E-DAC0E042731A}"/>
          </ac:picMkLst>
        </pc:picChg>
        <pc:cxnChg chg="add mod">
          <ac:chgData name="audrey Bu..." userId="2be9adc65c227d11" providerId="LiveId" clId="{B410F83D-B454-4833-8F76-66F72BCF0297}" dt="2020-04-20T13:55:44.561" v="189" actId="255"/>
          <ac:cxnSpMkLst>
            <pc:docMk/>
            <pc:sldMk cId="291134174" sldId="259"/>
            <ac:cxnSpMk id="20" creationId="{4C538AA8-00AD-46B3-AC77-3B882038FF3C}"/>
          </ac:cxnSpMkLst>
        </pc:cxnChg>
      </pc:sldChg>
      <pc:sldChg chg="addSp delSp modSp add mod ord">
        <pc:chgData name="audrey Bu..." userId="2be9adc65c227d11" providerId="LiveId" clId="{B410F83D-B454-4833-8F76-66F72BCF0297}" dt="2020-04-27T11:36:33.534" v="7159" actId="14429"/>
        <pc:sldMkLst>
          <pc:docMk/>
          <pc:sldMk cId="3409269124" sldId="260"/>
        </pc:sldMkLst>
        <pc:spChg chg="del">
          <ac:chgData name="audrey Bu..." userId="2be9adc65c227d11" providerId="LiveId" clId="{B410F83D-B454-4833-8F76-66F72BCF0297}" dt="2020-04-21T06:49:34.759" v="926" actId="478"/>
          <ac:spMkLst>
            <pc:docMk/>
            <pc:sldMk cId="3409269124" sldId="260"/>
            <ac:spMk id="2" creationId="{9863173A-6CF3-46EC-B2CC-01AD702D34F2}"/>
          </ac:spMkLst>
        </pc:spChg>
        <pc:spChg chg="del">
          <ac:chgData name="audrey Bu..." userId="2be9adc65c227d11" providerId="LiveId" clId="{B410F83D-B454-4833-8F76-66F72BCF0297}" dt="2020-04-21T06:49:37.309" v="927" actId="478"/>
          <ac:spMkLst>
            <pc:docMk/>
            <pc:sldMk cId="3409269124" sldId="260"/>
            <ac:spMk id="3" creationId="{7F8F798A-DB8A-43D2-90D7-34B8370B9316}"/>
          </ac:spMkLst>
        </pc:spChg>
        <pc:spChg chg="add mod">
          <ac:chgData name="audrey Bu..." userId="2be9adc65c227d11" providerId="LiveId" clId="{B410F83D-B454-4833-8F76-66F72BCF0297}" dt="2020-04-22T12:26:53.499" v="4463" actId="207"/>
          <ac:spMkLst>
            <pc:docMk/>
            <pc:sldMk cId="3409269124" sldId="260"/>
            <ac:spMk id="6" creationId="{590A6A00-7A5B-4BFB-A44E-357095F8E733}"/>
          </ac:spMkLst>
        </pc:spChg>
        <pc:spChg chg="add del mod">
          <ac:chgData name="audrey Bu..." userId="2be9adc65c227d11" providerId="LiveId" clId="{B410F83D-B454-4833-8F76-66F72BCF0297}" dt="2020-04-27T11:31:44.021" v="7117" actId="478"/>
          <ac:spMkLst>
            <pc:docMk/>
            <pc:sldMk cId="3409269124" sldId="260"/>
            <ac:spMk id="7" creationId="{5E177B66-FC52-46C7-8D44-F242B6529EB4}"/>
          </ac:spMkLst>
        </pc:spChg>
        <pc:spChg chg="add del mod">
          <ac:chgData name="audrey Bu..." userId="2be9adc65c227d11" providerId="LiveId" clId="{B410F83D-B454-4833-8F76-66F72BCF0297}" dt="2020-04-27T11:31:40.889" v="7115" actId="478"/>
          <ac:spMkLst>
            <pc:docMk/>
            <pc:sldMk cId="3409269124" sldId="260"/>
            <ac:spMk id="8" creationId="{53712D2F-E0CC-4C08-A784-C35715EA058C}"/>
          </ac:spMkLst>
        </pc:spChg>
        <pc:spChg chg="add del mod">
          <ac:chgData name="audrey Bu..." userId="2be9adc65c227d11" providerId="LiveId" clId="{B410F83D-B454-4833-8F76-66F72BCF0297}" dt="2020-04-27T11:31:40.157" v="7114" actId="478"/>
          <ac:spMkLst>
            <pc:docMk/>
            <pc:sldMk cId="3409269124" sldId="260"/>
            <ac:spMk id="9" creationId="{57C089BB-FA9A-4B2A-AC3F-25EA2A1EE02E}"/>
          </ac:spMkLst>
        </pc:spChg>
        <pc:spChg chg="add mod">
          <ac:chgData name="audrey Bu..." userId="2be9adc65c227d11" providerId="LiveId" clId="{B410F83D-B454-4833-8F76-66F72BCF0297}" dt="2020-04-22T11:06:56.795" v="4249" actId="113"/>
          <ac:spMkLst>
            <pc:docMk/>
            <pc:sldMk cId="3409269124" sldId="260"/>
            <ac:spMk id="10" creationId="{54EFC80F-6E9E-4CDA-93A8-A82C9078C5A9}"/>
          </ac:spMkLst>
        </pc:spChg>
        <pc:spChg chg="add mod">
          <ac:chgData name="audrey Bu..." userId="2be9adc65c227d11" providerId="LiveId" clId="{B410F83D-B454-4833-8F76-66F72BCF0297}" dt="2020-04-24T08:26:51.068" v="6372" actId="20577"/>
          <ac:spMkLst>
            <pc:docMk/>
            <pc:sldMk cId="3409269124" sldId="260"/>
            <ac:spMk id="11" creationId="{EA69E250-DC88-477E-81B4-B0AF31217340}"/>
          </ac:spMkLst>
        </pc:spChg>
        <pc:spChg chg="add mod">
          <ac:chgData name="audrey Bu..." userId="2be9adc65c227d11" providerId="LiveId" clId="{B410F83D-B454-4833-8F76-66F72BCF0297}" dt="2020-04-21T06:58:46.796" v="968" actId="207"/>
          <ac:spMkLst>
            <pc:docMk/>
            <pc:sldMk cId="3409269124" sldId="260"/>
            <ac:spMk id="12" creationId="{5C411E53-806F-47DB-B996-AD5B8A910B2A}"/>
          </ac:spMkLst>
        </pc:spChg>
        <pc:spChg chg="add mod">
          <ac:chgData name="audrey Bu..." userId="2be9adc65c227d11" providerId="LiveId" clId="{B410F83D-B454-4833-8F76-66F72BCF0297}" dt="2020-04-21T07:03:28.921" v="1002" actId="20577"/>
          <ac:spMkLst>
            <pc:docMk/>
            <pc:sldMk cId="3409269124" sldId="260"/>
            <ac:spMk id="14" creationId="{C198C3B5-CF66-4508-BB49-9EC7D8CA9A44}"/>
          </ac:spMkLst>
        </pc:spChg>
        <pc:spChg chg="add mod">
          <ac:chgData name="audrey Bu..." userId="2be9adc65c227d11" providerId="LiveId" clId="{B410F83D-B454-4833-8F76-66F72BCF0297}" dt="2020-04-21T06:59:59.054" v="973" actId="1076"/>
          <ac:spMkLst>
            <pc:docMk/>
            <pc:sldMk cId="3409269124" sldId="260"/>
            <ac:spMk id="15" creationId="{7EC6648A-53A0-4180-84D2-D7CB5177DF6D}"/>
          </ac:spMkLst>
        </pc:spChg>
        <pc:spChg chg="add mod">
          <ac:chgData name="audrey Bu..." userId="2be9adc65c227d11" providerId="LiveId" clId="{B410F83D-B454-4833-8F76-66F72BCF0297}" dt="2020-04-27T11:31:33.796" v="7113" actId="1076"/>
          <ac:spMkLst>
            <pc:docMk/>
            <pc:sldMk cId="3409269124" sldId="260"/>
            <ac:spMk id="16" creationId="{CF67370D-A8F0-497A-834A-198A838D3B71}"/>
          </ac:spMkLst>
        </pc:spChg>
        <pc:spChg chg="add del mod">
          <ac:chgData name="audrey Bu..." userId="2be9adc65c227d11" providerId="LiveId" clId="{B410F83D-B454-4833-8F76-66F72BCF0297}" dt="2020-04-27T11:31:51.349" v="7120" actId="478"/>
          <ac:spMkLst>
            <pc:docMk/>
            <pc:sldMk cId="3409269124" sldId="260"/>
            <ac:spMk id="17" creationId="{95CF0682-DAC1-4DA7-B0FB-184CBE7818B5}"/>
          </ac:spMkLst>
        </pc:spChg>
        <pc:spChg chg="add del mod">
          <ac:chgData name="audrey Bu..." userId="2be9adc65c227d11" providerId="LiveId" clId="{B410F83D-B454-4833-8F76-66F72BCF0297}" dt="2020-04-27T11:31:48.361" v="7119" actId="478"/>
          <ac:spMkLst>
            <pc:docMk/>
            <pc:sldMk cId="3409269124" sldId="260"/>
            <ac:spMk id="18" creationId="{1F9202BA-29C2-4195-A3D1-F4439534EC24}"/>
          </ac:spMkLst>
        </pc:spChg>
        <pc:spChg chg="add del mod">
          <ac:chgData name="audrey Bu..." userId="2be9adc65c227d11" providerId="LiveId" clId="{B410F83D-B454-4833-8F76-66F72BCF0297}" dt="2020-04-27T11:31:47.605" v="7118" actId="478"/>
          <ac:spMkLst>
            <pc:docMk/>
            <pc:sldMk cId="3409269124" sldId="260"/>
            <ac:spMk id="19" creationId="{0CB92B91-9DD4-4DC9-B96D-7EF94B87D144}"/>
          </ac:spMkLst>
        </pc:spChg>
        <pc:spChg chg="add mod">
          <ac:chgData name="audrey Bu..." userId="2be9adc65c227d11" providerId="LiveId" clId="{B410F83D-B454-4833-8F76-66F72BCF0297}" dt="2020-04-27T11:31:33.796" v="7113" actId="1076"/>
          <ac:spMkLst>
            <pc:docMk/>
            <pc:sldMk cId="3409269124" sldId="260"/>
            <ac:spMk id="20" creationId="{9376A033-29DA-4A16-9AE4-03336A7786D7}"/>
          </ac:spMkLst>
        </pc:spChg>
        <pc:spChg chg="add mod">
          <ac:chgData name="audrey Bu..." userId="2be9adc65c227d11" providerId="LiveId" clId="{B410F83D-B454-4833-8F76-66F72BCF0297}" dt="2020-04-27T11:31:33.796" v="7113" actId="1076"/>
          <ac:spMkLst>
            <pc:docMk/>
            <pc:sldMk cId="3409269124" sldId="260"/>
            <ac:spMk id="21" creationId="{E17E6B9C-A993-44FF-9139-B5DFB81DD36C}"/>
          </ac:spMkLst>
        </pc:spChg>
        <pc:spChg chg="add mod">
          <ac:chgData name="audrey Bu..." userId="2be9adc65c227d11" providerId="LiveId" clId="{B410F83D-B454-4833-8F76-66F72BCF0297}" dt="2020-04-27T11:31:33.796" v="7113" actId="1076"/>
          <ac:spMkLst>
            <pc:docMk/>
            <pc:sldMk cId="3409269124" sldId="260"/>
            <ac:spMk id="22" creationId="{32993065-F660-488F-A9AD-0EA7E87B4B6B}"/>
          </ac:spMkLst>
        </pc:spChg>
        <pc:spChg chg="add mod">
          <ac:chgData name="audrey Bu..." userId="2be9adc65c227d11" providerId="LiveId" clId="{B410F83D-B454-4833-8F76-66F72BCF0297}" dt="2020-04-27T11:31:33.796" v="7113" actId="1076"/>
          <ac:spMkLst>
            <pc:docMk/>
            <pc:sldMk cId="3409269124" sldId="260"/>
            <ac:spMk id="23" creationId="{5B318B3F-361B-44DD-BB50-9561894462A2}"/>
          </ac:spMkLst>
        </pc:spChg>
        <pc:spChg chg="add mod">
          <ac:chgData name="audrey Bu..." userId="2be9adc65c227d11" providerId="LiveId" clId="{B410F83D-B454-4833-8F76-66F72BCF0297}" dt="2020-04-27T11:31:33.796" v="7113" actId="1076"/>
          <ac:spMkLst>
            <pc:docMk/>
            <pc:sldMk cId="3409269124" sldId="260"/>
            <ac:spMk id="24" creationId="{7ECEB8BE-F03C-4737-9486-FBBD8CA81C95}"/>
          </ac:spMkLst>
        </pc:spChg>
        <pc:spChg chg="add mod">
          <ac:chgData name="audrey Bu..." userId="2be9adc65c227d11" providerId="LiveId" clId="{B410F83D-B454-4833-8F76-66F72BCF0297}" dt="2020-04-27T11:36:33.534" v="7159" actId="14429"/>
          <ac:spMkLst>
            <pc:docMk/>
            <pc:sldMk cId="3409269124" sldId="260"/>
            <ac:spMk id="25" creationId="{15F6758F-336C-4387-B9A8-B5B31659658C}"/>
          </ac:spMkLst>
        </pc:spChg>
        <pc:spChg chg="add mod">
          <ac:chgData name="audrey Bu..." userId="2be9adc65c227d11" providerId="LiveId" clId="{B410F83D-B454-4833-8F76-66F72BCF0297}" dt="2020-04-27T11:32:19.627" v="7127" actId="20577"/>
          <ac:spMkLst>
            <pc:docMk/>
            <pc:sldMk cId="3409269124" sldId="260"/>
            <ac:spMk id="26" creationId="{7E08EEE3-B73B-48F3-9AC8-8C1B67311A25}"/>
          </ac:spMkLst>
        </pc:spChg>
        <pc:spChg chg="add mod">
          <ac:chgData name="audrey Bu..." userId="2be9adc65c227d11" providerId="LiveId" clId="{B410F83D-B454-4833-8F76-66F72BCF0297}" dt="2020-04-27T11:32:14.984" v="7122" actId="1076"/>
          <ac:spMkLst>
            <pc:docMk/>
            <pc:sldMk cId="3409269124" sldId="260"/>
            <ac:spMk id="27" creationId="{D3D9C646-D5DB-4E71-858F-37DB7EDD9A14}"/>
          </ac:spMkLst>
        </pc:spChg>
        <pc:spChg chg="add mod">
          <ac:chgData name="audrey Bu..." userId="2be9adc65c227d11" providerId="LiveId" clId="{B410F83D-B454-4833-8F76-66F72BCF0297}" dt="2020-04-27T11:33:39.229" v="7137" actId="1076"/>
          <ac:spMkLst>
            <pc:docMk/>
            <pc:sldMk cId="3409269124" sldId="260"/>
            <ac:spMk id="28" creationId="{085F38BC-C39B-40C9-A633-3E2C858DD049}"/>
          </ac:spMkLst>
        </pc:spChg>
        <pc:spChg chg="add mod">
          <ac:chgData name="audrey Bu..." userId="2be9adc65c227d11" providerId="LiveId" clId="{B410F83D-B454-4833-8F76-66F72BCF0297}" dt="2020-04-27T11:33:39.229" v="7137" actId="1076"/>
          <ac:spMkLst>
            <pc:docMk/>
            <pc:sldMk cId="3409269124" sldId="260"/>
            <ac:spMk id="29" creationId="{33CBF280-ABE4-444E-8D29-97856068BFC6}"/>
          </ac:spMkLst>
        </pc:spChg>
        <pc:spChg chg="add del mod">
          <ac:chgData name="audrey Bu..." userId="2be9adc65c227d11" providerId="LiveId" clId="{B410F83D-B454-4833-8F76-66F72BCF0297}" dt="2020-04-27T11:34:51.361" v="7143" actId="478"/>
          <ac:spMkLst>
            <pc:docMk/>
            <pc:sldMk cId="3409269124" sldId="260"/>
            <ac:spMk id="30" creationId="{0E70A7FC-B16A-4CBF-8ABC-77CBF0837AFA}"/>
          </ac:spMkLst>
        </pc:spChg>
        <pc:spChg chg="add mod">
          <ac:chgData name="audrey Bu..." userId="2be9adc65c227d11" providerId="LiveId" clId="{B410F83D-B454-4833-8F76-66F72BCF0297}" dt="2020-04-27T11:34:48.098" v="7142" actId="1076"/>
          <ac:spMkLst>
            <pc:docMk/>
            <pc:sldMk cId="3409269124" sldId="260"/>
            <ac:spMk id="31" creationId="{34332D2D-ABFF-40A8-923E-95B721CEAE1F}"/>
          </ac:spMkLst>
        </pc:spChg>
        <pc:picChg chg="add del">
          <ac:chgData name="audrey Bu..." userId="2be9adc65c227d11" providerId="LiveId" clId="{B410F83D-B454-4833-8F76-66F72BCF0297}" dt="2020-04-21T06:49:52.773" v="929" actId="478"/>
          <ac:picMkLst>
            <pc:docMk/>
            <pc:sldMk cId="3409269124" sldId="260"/>
            <ac:picMk id="4" creationId="{FB123DC7-B446-47C6-9F74-0435DB7F0020}"/>
          </ac:picMkLst>
        </pc:picChg>
        <pc:picChg chg="add">
          <ac:chgData name="audrey Bu..." userId="2be9adc65c227d11" providerId="LiveId" clId="{B410F83D-B454-4833-8F76-66F72BCF0297}" dt="2020-04-21T06:50:00.370" v="930"/>
          <ac:picMkLst>
            <pc:docMk/>
            <pc:sldMk cId="3409269124" sldId="260"/>
            <ac:picMk id="5" creationId="{C530D581-C883-4FC1-8EDE-4205D149FED7}"/>
          </ac:picMkLst>
        </pc:picChg>
        <pc:picChg chg="add mod">
          <ac:chgData name="audrey Bu..." userId="2be9adc65c227d11" providerId="LiveId" clId="{B410F83D-B454-4833-8F76-66F72BCF0297}" dt="2020-04-27T11:31:33.796" v="7113" actId="1076"/>
          <ac:picMkLst>
            <pc:docMk/>
            <pc:sldMk cId="3409269124" sldId="260"/>
            <ac:picMk id="13" creationId="{01D05784-1B7C-4887-BBF5-63A21002362D}"/>
          </ac:picMkLst>
        </pc:picChg>
        <pc:picChg chg="add del mod">
          <ac:chgData name="audrey Bu..." userId="2be9adc65c227d11" providerId="LiveId" clId="{B410F83D-B454-4833-8F76-66F72BCF0297}" dt="2020-04-21T06:59:18.152" v="971" actId="478"/>
          <ac:picMkLst>
            <pc:docMk/>
            <pc:sldMk cId="3409269124" sldId="260"/>
            <ac:picMk id="13" creationId="{9D7463F2-CD79-463C-8FC9-13CB94642535}"/>
          </ac:picMkLst>
        </pc:picChg>
      </pc:sldChg>
      <pc:sldChg chg="addSp delSp modSp add mod">
        <pc:chgData name="audrey Bu..." userId="2be9adc65c227d11" providerId="LiveId" clId="{B410F83D-B454-4833-8F76-66F72BCF0297}" dt="2020-04-27T11:41:26.295" v="7188"/>
        <pc:sldMkLst>
          <pc:docMk/>
          <pc:sldMk cId="2055880377" sldId="261"/>
        </pc:sldMkLst>
        <pc:spChg chg="del">
          <ac:chgData name="audrey Bu..." userId="2be9adc65c227d11" providerId="LiveId" clId="{B410F83D-B454-4833-8F76-66F72BCF0297}" dt="2020-04-21T07:16:52.506" v="1004" actId="478"/>
          <ac:spMkLst>
            <pc:docMk/>
            <pc:sldMk cId="2055880377" sldId="261"/>
            <ac:spMk id="2" creationId="{B244C4E2-0EA6-4E62-B919-0674F1029BE7}"/>
          </ac:spMkLst>
        </pc:spChg>
        <pc:spChg chg="del">
          <ac:chgData name="audrey Bu..." userId="2be9adc65c227d11" providerId="LiveId" clId="{B410F83D-B454-4833-8F76-66F72BCF0297}" dt="2020-04-21T07:16:55.069" v="1005" actId="478"/>
          <ac:spMkLst>
            <pc:docMk/>
            <pc:sldMk cId="2055880377" sldId="261"/>
            <ac:spMk id="3" creationId="{39031EAB-F5F1-4B9E-9D66-262613E0C734}"/>
          </ac:spMkLst>
        </pc:spChg>
        <pc:spChg chg="add mod">
          <ac:chgData name="audrey Bu..." userId="2be9adc65c227d11" providerId="LiveId" clId="{B410F83D-B454-4833-8F76-66F72BCF0297}" dt="2020-04-22T12:27:38.632" v="4468" actId="207"/>
          <ac:spMkLst>
            <pc:docMk/>
            <pc:sldMk cId="2055880377" sldId="261"/>
            <ac:spMk id="5" creationId="{7ED02582-35B2-4C90-AEC1-1F55913A1B12}"/>
          </ac:spMkLst>
        </pc:spChg>
        <pc:spChg chg="add del mod">
          <ac:chgData name="audrey Bu..." userId="2be9adc65c227d11" providerId="LiveId" clId="{B410F83D-B454-4833-8F76-66F72BCF0297}" dt="2020-04-27T11:41:22.275" v="7187" actId="478"/>
          <ac:spMkLst>
            <pc:docMk/>
            <pc:sldMk cId="2055880377" sldId="261"/>
            <ac:spMk id="6" creationId="{CF4FA03F-22E6-4EE5-BEA7-63F0B1263A4D}"/>
          </ac:spMkLst>
        </pc:spChg>
        <pc:spChg chg="add del mod">
          <ac:chgData name="audrey Bu..." userId="2be9adc65c227d11" providerId="LiveId" clId="{B410F83D-B454-4833-8F76-66F72BCF0297}" dt="2020-04-27T11:41:20.662" v="7186" actId="478"/>
          <ac:spMkLst>
            <pc:docMk/>
            <pc:sldMk cId="2055880377" sldId="261"/>
            <ac:spMk id="7" creationId="{9CBC75EC-2094-493F-AE2F-8BB1B56F4E32}"/>
          </ac:spMkLst>
        </pc:spChg>
        <pc:spChg chg="add del mod">
          <ac:chgData name="audrey Bu..." userId="2be9adc65c227d11" providerId="LiveId" clId="{B410F83D-B454-4833-8F76-66F72BCF0297}" dt="2020-04-27T11:41:19.859" v="7185" actId="478"/>
          <ac:spMkLst>
            <pc:docMk/>
            <pc:sldMk cId="2055880377" sldId="261"/>
            <ac:spMk id="8" creationId="{5EDACBBF-937F-42E2-9942-AEBE4F23D642}"/>
          </ac:spMkLst>
        </pc:spChg>
        <pc:spChg chg="add del mod">
          <ac:chgData name="audrey Bu..." userId="2be9adc65c227d11" providerId="LiveId" clId="{B410F83D-B454-4833-8F76-66F72BCF0297}" dt="2020-04-21T07:29:21.234" v="1010" actId="478"/>
          <ac:spMkLst>
            <pc:docMk/>
            <pc:sldMk cId="2055880377" sldId="261"/>
            <ac:spMk id="9" creationId="{B8E27550-6A5B-406B-9BCE-BE943C678C3A}"/>
          </ac:spMkLst>
        </pc:spChg>
        <pc:spChg chg="add del">
          <ac:chgData name="audrey Bu..." userId="2be9adc65c227d11" providerId="LiveId" clId="{B410F83D-B454-4833-8F76-66F72BCF0297}" dt="2020-04-21T07:29:22.425" v="1011" actId="478"/>
          <ac:spMkLst>
            <pc:docMk/>
            <pc:sldMk cId="2055880377" sldId="261"/>
            <ac:spMk id="10" creationId="{F38C67B5-64FB-4A0F-9FC5-9FC836E82E82}"/>
          </ac:spMkLst>
        </pc:spChg>
        <pc:spChg chg="add del">
          <ac:chgData name="audrey Bu..." userId="2be9adc65c227d11" providerId="LiveId" clId="{B410F83D-B454-4833-8F76-66F72BCF0297}" dt="2020-04-21T07:29:24.653" v="1013" actId="478"/>
          <ac:spMkLst>
            <pc:docMk/>
            <pc:sldMk cId="2055880377" sldId="261"/>
            <ac:spMk id="11" creationId="{CF891A1C-C5C5-4200-9B87-A504A700299C}"/>
          </ac:spMkLst>
        </pc:spChg>
        <pc:spChg chg="add del">
          <ac:chgData name="audrey Bu..." userId="2be9adc65c227d11" providerId="LiveId" clId="{B410F83D-B454-4833-8F76-66F72BCF0297}" dt="2020-04-21T07:29:23.654" v="1012" actId="478"/>
          <ac:spMkLst>
            <pc:docMk/>
            <pc:sldMk cId="2055880377" sldId="261"/>
            <ac:spMk id="12" creationId="{71CE9775-DC29-4866-AFB7-0CCC0D6B4C3A}"/>
          </ac:spMkLst>
        </pc:spChg>
        <pc:spChg chg="add mod">
          <ac:chgData name="audrey Bu..." userId="2be9adc65c227d11" providerId="LiveId" clId="{B410F83D-B454-4833-8F76-66F72BCF0297}" dt="2020-04-22T11:07:40.200" v="4257" actId="113"/>
          <ac:spMkLst>
            <pc:docMk/>
            <pc:sldMk cId="2055880377" sldId="261"/>
            <ac:spMk id="13" creationId="{54FF5625-36AC-4AB1-AEFC-F22B0A78C1A8}"/>
          </ac:spMkLst>
        </pc:spChg>
        <pc:spChg chg="add">
          <ac:chgData name="audrey Bu..." userId="2be9adc65c227d11" providerId="LiveId" clId="{B410F83D-B454-4833-8F76-66F72BCF0297}" dt="2020-04-21T07:34:25.889" v="1036"/>
          <ac:spMkLst>
            <pc:docMk/>
            <pc:sldMk cId="2055880377" sldId="261"/>
            <ac:spMk id="15" creationId="{608CB7EB-E1ED-4C6A-9951-79714A7AAC73}"/>
          </ac:spMkLst>
        </pc:spChg>
        <pc:spChg chg="add">
          <ac:chgData name="audrey Bu..." userId="2be9adc65c227d11" providerId="LiveId" clId="{B410F83D-B454-4833-8F76-66F72BCF0297}" dt="2020-04-21T07:34:25.889" v="1036"/>
          <ac:spMkLst>
            <pc:docMk/>
            <pc:sldMk cId="2055880377" sldId="261"/>
            <ac:spMk id="16" creationId="{90AD49DE-01BB-4AF4-8D70-2BDFA808D200}"/>
          </ac:spMkLst>
        </pc:spChg>
        <pc:spChg chg="add">
          <ac:chgData name="audrey Bu..." userId="2be9adc65c227d11" providerId="LiveId" clId="{B410F83D-B454-4833-8F76-66F72BCF0297}" dt="2020-04-21T07:34:25.889" v="1036"/>
          <ac:spMkLst>
            <pc:docMk/>
            <pc:sldMk cId="2055880377" sldId="261"/>
            <ac:spMk id="18" creationId="{B2B7F269-4B32-4666-A080-A6153CCD4312}"/>
          </ac:spMkLst>
        </pc:spChg>
        <pc:spChg chg="add">
          <ac:chgData name="audrey Bu..." userId="2be9adc65c227d11" providerId="LiveId" clId="{B410F83D-B454-4833-8F76-66F72BCF0297}" dt="2020-04-21T07:34:25.889" v="1036"/>
          <ac:spMkLst>
            <pc:docMk/>
            <pc:sldMk cId="2055880377" sldId="261"/>
            <ac:spMk id="19" creationId="{CF0186C1-9533-41EC-91A4-D62868C76300}"/>
          </ac:spMkLst>
        </pc:spChg>
        <pc:spChg chg="add">
          <ac:chgData name="audrey Bu..." userId="2be9adc65c227d11" providerId="LiveId" clId="{B410F83D-B454-4833-8F76-66F72BCF0297}" dt="2020-04-27T11:41:26.295" v="7188"/>
          <ac:spMkLst>
            <pc:docMk/>
            <pc:sldMk cId="2055880377" sldId="261"/>
            <ac:spMk id="21" creationId="{92D63F0B-6D55-4F34-9B64-BBB29E432357}"/>
          </ac:spMkLst>
        </pc:spChg>
        <pc:spChg chg="add mod">
          <ac:chgData name="audrey Bu..." userId="2be9adc65c227d11" providerId="LiveId" clId="{B410F83D-B454-4833-8F76-66F72BCF0297}" dt="2020-04-21T08:02:17.381" v="1258" actId="1076"/>
          <ac:spMkLst>
            <pc:docMk/>
            <pc:sldMk cId="2055880377" sldId="261"/>
            <ac:spMk id="22" creationId="{1716F13F-4714-4BB7-A692-DFDC0AC88375}"/>
          </ac:spMkLst>
        </pc:spChg>
        <pc:spChg chg="add mod">
          <ac:chgData name="audrey Bu..." userId="2be9adc65c227d11" providerId="LiveId" clId="{B410F83D-B454-4833-8F76-66F72BCF0297}" dt="2020-04-22T11:09:20.910" v="4273" actId="207"/>
          <ac:spMkLst>
            <pc:docMk/>
            <pc:sldMk cId="2055880377" sldId="261"/>
            <ac:spMk id="23" creationId="{CFACC8B8-E59F-4DF4-AD15-FE9DC4E7675E}"/>
          </ac:spMkLst>
        </pc:spChg>
        <pc:spChg chg="add del mod">
          <ac:chgData name="audrey Bu..." userId="2be9adc65c227d11" providerId="LiveId" clId="{B410F83D-B454-4833-8F76-66F72BCF0297}" dt="2020-04-21T07:59:02.241" v="1222" actId="478"/>
          <ac:spMkLst>
            <pc:docMk/>
            <pc:sldMk cId="2055880377" sldId="261"/>
            <ac:spMk id="24" creationId="{2658B35E-1A27-4D1F-ACFD-31FC00CABA36}"/>
          </ac:spMkLst>
        </pc:spChg>
        <pc:spChg chg="add">
          <ac:chgData name="audrey Bu..." userId="2be9adc65c227d11" providerId="LiveId" clId="{B410F83D-B454-4833-8F76-66F72BCF0297}" dt="2020-04-27T11:41:26.295" v="7188"/>
          <ac:spMkLst>
            <pc:docMk/>
            <pc:sldMk cId="2055880377" sldId="261"/>
            <ac:spMk id="24" creationId="{E03C5649-91B9-438E-B520-1307EE87F1ED}"/>
          </ac:spMkLst>
        </pc:spChg>
        <pc:spChg chg="add">
          <ac:chgData name="audrey Bu..." userId="2be9adc65c227d11" providerId="LiveId" clId="{B410F83D-B454-4833-8F76-66F72BCF0297}" dt="2020-04-27T11:41:26.295" v="7188"/>
          <ac:spMkLst>
            <pc:docMk/>
            <pc:sldMk cId="2055880377" sldId="261"/>
            <ac:spMk id="25" creationId="{339C8BA2-77B4-4079-8A04-C34769ED6AB2}"/>
          </ac:spMkLst>
        </pc:spChg>
        <pc:spChg chg="add del mod">
          <ac:chgData name="audrey Bu..." userId="2be9adc65c227d11" providerId="LiveId" clId="{B410F83D-B454-4833-8F76-66F72BCF0297}" dt="2020-04-21T07:59:01.341" v="1221" actId="478"/>
          <ac:spMkLst>
            <pc:docMk/>
            <pc:sldMk cId="2055880377" sldId="261"/>
            <ac:spMk id="25" creationId="{906EA476-C837-4A3E-ADB7-5E3BA1FDF49D}"/>
          </ac:spMkLst>
        </pc:spChg>
        <pc:spChg chg="add del mod">
          <ac:chgData name="audrey Bu..." userId="2be9adc65c227d11" providerId="LiveId" clId="{B410F83D-B454-4833-8F76-66F72BCF0297}" dt="2020-04-21T07:59:00.149" v="1220" actId="478"/>
          <ac:spMkLst>
            <pc:docMk/>
            <pc:sldMk cId="2055880377" sldId="261"/>
            <ac:spMk id="26" creationId="{E5CC8465-D8C3-4ED2-BFE8-F6EA9FDC5612}"/>
          </ac:spMkLst>
        </pc:spChg>
        <pc:spChg chg="add del mod">
          <ac:chgData name="audrey Bu..." userId="2be9adc65c227d11" providerId="LiveId" clId="{B410F83D-B454-4833-8F76-66F72BCF0297}" dt="2020-04-21T08:12:43.267" v="1305" actId="478"/>
          <ac:spMkLst>
            <pc:docMk/>
            <pc:sldMk cId="2055880377" sldId="261"/>
            <ac:spMk id="31" creationId="{59416F02-8E85-45EF-BF7A-582F4FAD71BE}"/>
          </ac:spMkLst>
        </pc:spChg>
        <pc:spChg chg="add del">
          <ac:chgData name="audrey Bu..." userId="2be9adc65c227d11" providerId="LiveId" clId="{B410F83D-B454-4833-8F76-66F72BCF0297}" dt="2020-04-21T08:07:34.962" v="1266" actId="11529"/>
          <ac:spMkLst>
            <pc:docMk/>
            <pc:sldMk cId="2055880377" sldId="261"/>
            <ac:spMk id="34" creationId="{BF4261E6-531B-457F-945E-9BA8B433A80D}"/>
          </ac:spMkLst>
        </pc:spChg>
        <pc:spChg chg="add del mod">
          <ac:chgData name="audrey Bu..." userId="2be9adc65c227d11" providerId="LiveId" clId="{B410F83D-B454-4833-8F76-66F72BCF0297}" dt="2020-04-21T08:09:22.009" v="1277" actId="478"/>
          <ac:spMkLst>
            <pc:docMk/>
            <pc:sldMk cId="2055880377" sldId="261"/>
            <ac:spMk id="35" creationId="{46392181-EBB7-4C8C-9E0F-FDD67A571DF4}"/>
          </ac:spMkLst>
        </pc:spChg>
        <pc:spChg chg="add del mod">
          <ac:chgData name="audrey Bu..." userId="2be9adc65c227d11" providerId="LiveId" clId="{B410F83D-B454-4833-8F76-66F72BCF0297}" dt="2020-04-21T08:09:22.009" v="1277" actId="478"/>
          <ac:spMkLst>
            <pc:docMk/>
            <pc:sldMk cId="2055880377" sldId="261"/>
            <ac:spMk id="36" creationId="{1B3EBC89-6AE1-48DC-B088-4F0DF7CEF829}"/>
          </ac:spMkLst>
        </pc:spChg>
        <pc:spChg chg="add mod">
          <ac:chgData name="audrey Bu..." userId="2be9adc65c227d11" providerId="LiveId" clId="{B410F83D-B454-4833-8F76-66F72BCF0297}" dt="2020-04-21T08:12:23.323" v="1301" actId="1076"/>
          <ac:spMkLst>
            <pc:docMk/>
            <pc:sldMk cId="2055880377" sldId="261"/>
            <ac:spMk id="37" creationId="{B37F8F7D-C617-4675-8448-D6E765B33C8D}"/>
          </ac:spMkLst>
        </pc:spChg>
        <pc:spChg chg="add del mod">
          <ac:chgData name="audrey Bu..." userId="2be9adc65c227d11" providerId="LiveId" clId="{B410F83D-B454-4833-8F76-66F72BCF0297}" dt="2020-04-21T08:10:54.838" v="1289" actId="478"/>
          <ac:spMkLst>
            <pc:docMk/>
            <pc:sldMk cId="2055880377" sldId="261"/>
            <ac:spMk id="38" creationId="{09335934-3484-4316-A430-09BF9D2E4987}"/>
          </ac:spMkLst>
        </pc:spChg>
        <pc:spChg chg="add mod">
          <ac:chgData name="audrey Bu..." userId="2be9adc65c227d11" providerId="LiveId" clId="{B410F83D-B454-4833-8F76-66F72BCF0297}" dt="2020-04-21T08:12:23.323" v="1301" actId="1076"/>
          <ac:spMkLst>
            <pc:docMk/>
            <pc:sldMk cId="2055880377" sldId="261"/>
            <ac:spMk id="39" creationId="{CBA215E7-37DB-4415-A9B8-AD8E6203A702}"/>
          </ac:spMkLst>
        </pc:spChg>
        <pc:spChg chg="add mod">
          <ac:chgData name="audrey Bu..." userId="2be9adc65c227d11" providerId="LiveId" clId="{B410F83D-B454-4833-8F76-66F72BCF0297}" dt="2020-04-21T08:12:02.579" v="1299" actId="1076"/>
          <ac:spMkLst>
            <pc:docMk/>
            <pc:sldMk cId="2055880377" sldId="261"/>
            <ac:spMk id="40" creationId="{F96B9A98-4A6F-4C91-9ED0-791488072685}"/>
          </ac:spMkLst>
        </pc:spChg>
        <pc:spChg chg="add mod">
          <ac:chgData name="audrey Bu..." userId="2be9adc65c227d11" providerId="LiveId" clId="{B410F83D-B454-4833-8F76-66F72BCF0297}" dt="2020-04-21T08:12:02.579" v="1299" actId="1076"/>
          <ac:spMkLst>
            <pc:docMk/>
            <pc:sldMk cId="2055880377" sldId="261"/>
            <ac:spMk id="41" creationId="{BFC2BFCC-0A8B-469F-BE43-457782ED8D43}"/>
          </ac:spMkLst>
        </pc:spChg>
        <pc:spChg chg="add mod">
          <ac:chgData name="audrey Bu..." userId="2be9adc65c227d11" providerId="LiveId" clId="{B410F83D-B454-4833-8F76-66F72BCF0297}" dt="2020-04-21T08:12:36.365" v="1303" actId="1076"/>
          <ac:spMkLst>
            <pc:docMk/>
            <pc:sldMk cId="2055880377" sldId="261"/>
            <ac:spMk id="42" creationId="{572ED98B-6D0B-422C-980C-5B230AFC14F4}"/>
          </ac:spMkLst>
        </pc:spChg>
        <pc:spChg chg="add mod">
          <ac:chgData name="audrey Bu..." userId="2be9adc65c227d11" providerId="LiveId" clId="{B410F83D-B454-4833-8F76-66F72BCF0297}" dt="2020-04-21T08:12:36.365" v="1303" actId="1076"/>
          <ac:spMkLst>
            <pc:docMk/>
            <pc:sldMk cId="2055880377" sldId="261"/>
            <ac:spMk id="43" creationId="{17B19D6C-D7A4-47DD-96BB-B6E77CC4E7DC}"/>
          </ac:spMkLst>
        </pc:spChg>
        <pc:grpChg chg="add del mod">
          <ac:chgData name="audrey Bu..." userId="2be9adc65c227d11" providerId="LiveId" clId="{B410F83D-B454-4833-8F76-66F72BCF0297}" dt="2020-04-21T07:34:28.321" v="1041" actId="478"/>
          <ac:grpSpMkLst>
            <pc:docMk/>
            <pc:sldMk cId="2055880377" sldId="261"/>
            <ac:grpSpMk id="14" creationId="{E9FE5F11-EE8E-48FD-B43A-C1A213F9D3E5}"/>
          </ac:grpSpMkLst>
        </pc:grpChg>
        <pc:grpChg chg="add mod">
          <ac:chgData name="audrey Bu..." userId="2be9adc65c227d11" providerId="LiveId" clId="{B410F83D-B454-4833-8F76-66F72BCF0297}" dt="2020-04-21T07:34:25.889" v="1036"/>
          <ac:grpSpMkLst>
            <pc:docMk/>
            <pc:sldMk cId="2055880377" sldId="261"/>
            <ac:grpSpMk id="17" creationId="{E0B9BB7D-96A6-4B1E-BB00-460D91235A43}"/>
          </ac:grpSpMkLst>
        </pc:grpChg>
        <pc:graphicFrameChg chg="add mod modGraphic">
          <ac:chgData name="audrey Bu..." userId="2be9adc65c227d11" providerId="LiveId" clId="{B410F83D-B454-4833-8F76-66F72BCF0297}" dt="2020-04-22T11:09:10.839" v="4272" actId="207"/>
          <ac:graphicFrameMkLst>
            <pc:docMk/>
            <pc:sldMk cId="2055880377" sldId="261"/>
            <ac:graphicFrameMk id="20" creationId="{4E65D7CC-305B-42F4-AE41-CFB492AC3582}"/>
          </ac:graphicFrameMkLst>
        </pc:graphicFrameChg>
        <pc:picChg chg="add">
          <ac:chgData name="audrey Bu..." userId="2be9adc65c227d11" providerId="LiveId" clId="{B410F83D-B454-4833-8F76-66F72BCF0297}" dt="2020-04-21T07:22:36.417" v="1006"/>
          <ac:picMkLst>
            <pc:docMk/>
            <pc:sldMk cId="2055880377" sldId="261"/>
            <ac:picMk id="4" creationId="{7EFA8FD6-FEC0-4593-9FCC-2E4E1D7F3131}"/>
          </ac:picMkLst>
        </pc:picChg>
        <pc:picChg chg="add mod">
          <ac:chgData name="audrey Bu..." userId="2be9adc65c227d11" providerId="LiveId" clId="{B410F83D-B454-4833-8F76-66F72BCF0297}" dt="2020-04-21T08:02:09.867" v="1257" actId="1076"/>
          <ac:picMkLst>
            <pc:docMk/>
            <pc:sldMk cId="2055880377" sldId="261"/>
            <ac:picMk id="28" creationId="{F2A0CB58-42CC-49C7-8419-E0E4C597554A}"/>
          </ac:picMkLst>
        </pc:picChg>
        <pc:picChg chg="add mod">
          <ac:chgData name="audrey Bu..." userId="2be9adc65c227d11" providerId="LiveId" clId="{B410F83D-B454-4833-8F76-66F72BCF0297}" dt="2020-04-21T08:02:09.867" v="1257" actId="1076"/>
          <ac:picMkLst>
            <pc:docMk/>
            <pc:sldMk cId="2055880377" sldId="261"/>
            <ac:picMk id="29" creationId="{87FEC704-83AF-4B87-8ED3-BC572A6EFEA8}"/>
          </ac:picMkLst>
        </pc:picChg>
        <pc:picChg chg="add mod">
          <ac:chgData name="audrey Bu..." userId="2be9adc65c227d11" providerId="LiveId" clId="{B410F83D-B454-4833-8F76-66F72BCF0297}" dt="2020-04-21T08:02:09.867" v="1257" actId="1076"/>
          <ac:picMkLst>
            <pc:docMk/>
            <pc:sldMk cId="2055880377" sldId="261"/>
            <ac:picMk id="30" creationId="{753CFB0C-9F2A-4EC1-A545-1D9C2E3DBDBE}"/>
          </ac:picMkLst>
        </pc:picChg>
        <pc:cxnChg chg="add del">
          <ac:chgData name="audrey Bu..." userId="2be9adc65c227d11" providerId="LiveId" clId="{B410F83D-B454-4833-8F76-66F72BCF0297}" dt="2020-04-21T08:07:28.303" v="1264" actId="11529"/>
          <ac:cxnSpMkLst>
            <pc:docMk/>
            <pc:sldMk cId="2055880377" sldId="261"/>
            <ac:cxnSpMk id="33" creationId="{C16A0E7D-E9BC-45B0-868B-980D0639646C}"/>
          </ac:cxnSpMkLst>
        </pc:cxnChg>
      </pc:sldChg>
      <pc:sldChg chg="addSp delSp modSp add mod">
        <pc:chgData name="audrey Bu..." userId="2be9adc65c227d11" providerId="LiveId" clId="{B410F83D-B454-4833-8F76-66F72BCF0297}" dt="2020-04-27T11:41:37.901" v="7192"/>
        <pc:sldMkLst>
          <pc:docMk/>
          <pc:sldMk cId="1657330919" sldId="262"/>
        </pc:sldMkLst>
        <pc:spChg chg="del">
          <ac:chgData name="audrey Bu..." userId="2be9adc65c227d11" providerId="LiveId" clId="{B410F83D-B454-4833-8F76-66F72BCF0297}" dt="2020-04-21T08:25:20.967" v="1307" actId="478"/>
          <ac:spMkLst>
            <pc:docMk/>
            <pc:sldMk cId="1657330919" sldId="262"/>
            <ac:spMk id="2" creationId="{829E1FC1-AB62-4C4B-93BE-AE9139B16623}"/>
          </ac:spMkLst>
        </pc:spChg>
        <pc:spChg chg="del">
          <ac:chgData name="audrey Bu..." userId="2be9adc65c227d11" providerId="LiveId" clId="{B410F83D-B454-4833-8F76-66F72BCF0297}" dt="2020-04-21T08:25:22.747" v="1308" actId="478"/>
          <ac:spMkLst>
            <pc:docMk/>
            <pc:sldMk cId="1657330919" sldId="262"/>
            <ac:spMk id="3" creationId="{DAAAC554-C4A8-4908-BBD4-8C2E87C9A3AB}"/>
          </ac:spMkLst>
        </pc:spChg>
        <pc:spChg chg="add mod">
          <ac:chgData name="audrey Bu..." userId="2be9adc65c227d11" providerId="LiveId" clId="{B410F83D-B454-4833-8F76-66F72BCF0297}" dt="2020-04-22T12:27:47.739" v="4469" actId="207"/>
          <ac:spMkLst>
            <pc:docMk/>
            <pc:sldMk cId="1657330919" sldId="262"/>
            <ac:spMk id="5" creationId="{8441FE5B-31A5-472D-A2F6-8A88087CFBB8}"/>
          </ac:spMkLst>
        </pc:spChg>
        <pc:spChg chg="add del mod">
          <ac:chgData name="audrey Bu..." userId="2be9adc65c227d11" providerId="LiveId" clId="{B410F83D-B454-4833-8F76-66F72BCF0297}" dt="2020-04-27T11:41:35.689" v="7191" actId="478"/>
          <ac:spMkLst>
            <pc:docMk/>
            <pc:sldMk cId="1657330919" sldId="262"/>
            <ac:spMk id="6" creationId="{01531AC3-6E43-4F7D-BC74-4BB5C5575931}"/>
          </ac:spMkLst>
        </pc:spChg>
        <pc:spChg chg="add del mod">
          <ac:chgData name="audrey Bu..." userId="2be9adc65c227d11" providerId="LiveId" clId="{B410F83D-B454-4833-8F76-66F72BCF0297}" dt="2020-04-27T11:41:34.351" v="7190" actId="478"/>
          <ac:spMkLst>
            <pc:docMk/>
            <pc:sldMk cId="1657330919" sldId="262"/>
            <ac:spMk id="7" creationId="{3E438CA7-8366-41CA-94B0-59974A2E542F}"/>
          </ac:spMkLst>
        </pc:spChg>
        <pc:spChg chg="add del mod">
          <ac:chgData name="audrey Bu..." userId="2be9adc65c227d11" providerId="LiveId" clId="{B410F83D-B454-4833-8F76-66F72BCF0297}" dt="2020-04-27T11:41:33.647" v="7189" actId="478"/>
          <ac:spMkLst>
            <pc:docMk/>
            <pc:sldMk cId="1657330919" sldId="262"/>
            <ac:spMk id="8" creationId="{BCC8D8CC-2B86-484A-AA6D-90A732C7971E}"/>
          </ac:spMkLst>
        </pc:spChg>
        <pc:spChg chg="add mod">
          <ac:chgData name="audrey Bu..." userId="2be9adc65c227d11" providerId="LiveId" clId="{B410F83D-B454-4833-8F76-66F72BCF0297}" dt="2020-04-22T11:08:24.237" v="4266" actId="207"/>
          <ac:spMkLst>
            <pc:docMk/>
            <pc:sldMk cId="1657330919" sldId="262"/>
            <ac:spMk id="9" creationId="{4198F321-C41B-42CE-B8EF-A13505357349}"/>
          </ac:spMkLst>
        </pc:spChg>
        <pc:spChg chg="add mod">
          <ac:chgData name="audrey Bu..." userId="2be9adc65c227d11" providerId="LiveId" clId="{B410F83D-B454-4833-8F76-66F72BCF0297}" dt="2020-04-21T12:18:25.895" v="2430" actId="20577"/>
          <ac:spMkLst>
            <pc:docMk/>
            <pc:sldMk cId="1657330919" sldId="262"/>
            <ac:spMk id="10" creationId="{74240424-A43E-48E1-92C2-89D57111DEBD}"/>
          </ac:spMkLst>
        </pc:spChg>
        <pc:spChg chg="add">
          <ac:chgData name="audrey Bu..." userId="2be9adc65c227d11" providerId="LiveId" clId="{B410F83D-B454-4833-8F76-66F72BCF0297}" dt="2020-04-21T08:37:44.821" v="1438"/>
          <ac:spMkLst>
            <pc:docMk/>
            <pc:sldMk cId="1657330919" sldId="262"/>
            <ac:spMk id="12" creationId="{2F51DFEE-2479-4831-89F3-1EB99B5FF204}"/>
          </ac:spMkLst>
        </pc:spChg>
        <pc:spChg chg="add del">
          <ac:chgData name="audrey Bu..." userId="2be9adc65c227d11" providerId="LiveId" clId="{B410F83D-B454-4833-8F76-66F72BCF0297}" dt="2020-04-21T08:38:11.515" v="1459" actId="478"/>
          <ac:spMkLst>
            <pc:docMk/>
            <pc:sldMk cId="1657330919" sldId="262"/>
            <ac:spMk id="13" creationId="{7AA91D60-D566-496E-9390-0E12F353CACA}"/>
          </ac:spMkLst>
        </pc:spChg>
        <pc:spChg chg="add">
          <ac:chgData name="audrey Bu..." userId="2be9adc65c227d11" providerId="LiveId" clId="{B410F83D-B454-4833-8F76-66F72BCF0297}" dt="2020-04-21T08:37:44.821" v="1438"/>
          <ac:spMkLst>
            <pc:docMk/>
            <pc:sldMk cId="1657330919" sldId="262"/>
            <ac:spMk id="14" creationId="{AAB37C8D-7A3C-43FA-BCFB-7569A3CE86C0}"/>
          </ac:spMkLst>
        </pc:spChg>
        <pc:spChg chg="add mod">
          <ac:chgData name="audrey Bu..." userId="2be9adc65c227d11" providerId="LiveId" clId="{B410F83D-B454-4833-8F76-66F72BCF0297}" dt="2020-04-21T08:47:26.682" v="1608" actId="1076"/>
          <ac:spMkLst>
            <pc:docMk/>
            <pc:sldMk cId="1657330919" sldId="262"/>
            <ac:spMk id="15" creationId="{EAC6B5E9-AE7D-443D-9F41-0945E4EAA66B}"/>
          </ac:spMkLst>
        </pc:spChg>
        <pc:spChg chg="add mod">
          <ac:chgData name="audrey Bu..." userId="2be9adc65c227d11" providerId="LiveId" clId="{B410F83D-B454-4833-8F76-66F72BCF0297}" dt="2020-04-21T08:47:26.682" v="1608" actId="1076"/>
          <ac:spMkLst>
            <pc:docMk/>
            <pc:sldMk cId="1657330919" sldId="262"/>
            <ac:spMk id="16" creationId="{FF59CDB4-A8BA-460E-9805-BFE2255CF41D}"/>
          </ac:spMkLst>
        </pc:spChg>
        <pc:spChg chg="add mod">
          <ac:chgData name="audrey Bu..." userId="2be9adc65c227d11" providerId="LiveId" clId="{B410F83D-B454-4833-8F76-66F72BCF0297}" dt="2020-04-21T12:18:15.836" v="2429" actId="1076"/>
          <ac:spMkLst>
            <pc:docMk/>
            <pc:sldMk cId="1657330919" sldId="262"/>
            <ac:spMk id="17" creationId="{6A1C5992-64E2-4949-BDC5-B04CA590D96D}"/>
          </ac:spMkLst>
        </pc:spChg>
        <pc:spChg chg="add mod">
          <ac:chgData name="audrey Bu..." userId="2be9adc65c227d11" providerId="LiveId" clId="{B410F83D-B454-4833-8F76-66F72BCF0297}" dt="2020-04-21T08:47:26.682" v="1608" actId="1076"/>
          <ac:spMkLst>
            <pc:docMk/>
            <pc:sldMk cId="1657330919" sldId="262"/>
            <ac:spMk id="18" creationId="{0263EA26-FD25-4C1F-9C5B-2B0FBE8971EF}"/>
          </ac:spMkLst>
        </pc:spChg>
        <pc:spChg chg="add mod">
          <ac:chgData name="audrey Bu..." userId="2be9adc65c227d11" providerId="LiveId" clId="{B410F83D-B454-4833-8F76-66F72BCF0297}" dt="2020-04-22T11:08:16.941" v="4264" actId="207"/>
          <ac:spMkLst>
            <pc:docMk/>
            <pc:sldMk cId="1657330919" sldId="262"/>
            <ac:spMk id="19" creationId="{38AEBDBC-FCC0-4A39-8651-0D99397C5926}"/>
          </ac:spMkLst>
        </pc:spChg>
        <pc:spChg chg="add">
          <ac:chgData name="audrey Bu..." userId="2be9adc65c227d11" providerId="LiveId" clId="{B410F83D-B454-4833-8F76-66F72BCF0297}" dt="2020-04-27T11:41:37.901" v="7192"/>
          <ac:spMkLst>
            <pc:docMk/>
            <pc:sldMk cId="1657330919" sldId="262"/>
            <ac:spMk id="20" creationId="{D59CCBE0-F114-4E07-8BCC-CF154D48C333}"/>
          </ac:spMkLst>
        </pc:spChg>
        <pc:spChg chg="add">
          <ac:chgData name="audrey Bu..." userId="2be9adc65c227d11" providerId="LiveId" clId="{B410F83D-B454-4833-8F76-66F72BCF0297}" dt="2020-04-27T11:41:37.901" v="7192"/>
          <ac:spMkLst>
            <pc:docMk/>
            <pc:sldMk cId="1657330919" sldId="262"/>
            <ac:spMk id="21" creationId="{3EE5FDE5-9F43-4C80-8B99-4FDBE215929B}"/>
          </ac:spMkLst>
        </pc:spChg>
        <pc:spChg chg="add">
          <ac:chgData name="audrey Bu..." userId="2be9adc65c227d11" providerId="LiveId" clId="{B410F83D-B454-4833-8F76-66F72BCF0297}" dt="2020-04-27T11:41:37.901" v="7192"/>
          <ac:spMkLst>
            <pc:docMk/>
            <pc:sldMk cId="1657330919" sldId="262"/>
            <ac:spMk id="22" creationId="{D18E6054-AAF7-484F-A345-00E83C14DC94}"/>
          </ac:spMkLst>
        </pc:spChg>
        <pc:grpChg chg="add mod">
          <ac:chgData name="audrey Bu..." userId="2be9adc65c227d11" providerId="LiveId" clId="{B410F83D-B454-4833-8F76-66F72BCF0297}" dt="2020-04-21T08:47:26.682" v="1608" actId="1076"/>
          <ac:grpSpMkLst>
            <pc:docMk/>
            <pc:sldMk cId="1657330919" sldId="262"/>
            <ac:grpSpMk id="11" creationId="{F8E18FAB-C125-4485-B444-AD5C52B3F01C}"/>
          </ac:grpSpMkLst>
        </pc:grpChg>
        <pc:picChg chg="add">
          <ac:chgData name="audrey Bu..." userId="2be9adc65c227d11" providerId="LiveId" clId="{B410F83D-B454-4833-8F76-66F72BCF0297}" dt="2020-04-21T08:26:53.148" v="1309"/>
          <ac:picMkLst>
            <pc:docMk/>
            <pc:sldMk cId="1657330919" sldId="262"/>
            <ac:picMk id="4" creationId="{3DED72EF-3CA6-493F-9F77-78F63CE813DA}"/>
          </ac:picMkLst>
        </pc:picChg>
      </pc:sldChg>
      <pc:sldChg chg="addSp delSp modSp add mod">
        <pc:chgData name="audrey Bu..." userId="2be9adc65c227d11" providerId="LiveId" clId="{B410F83D-B454-4833-8F76-66F72BCF0297}" dt="2020-04-27T11:41:48.922" v="7196"/>
        <pc:sldMkLst>
          <pc:docMk/>
          <pc:sldMk cId="218029708" sldId="263"/>
        </pc:sldMkLst>
        <pc:spChg chg="del">
          <ac:chgData name="audrey Bu..." userId="2be9adc65c227d11" providerId="LiveId" clId="{B410F83D-B454-4833-8F76-66F72BCF0297}" dt="2020-04-21T08:56:22.533" v="1620" actId="478"/>
          <ac:spMkLst>
            <pc:docMk/>
            <pc:sldMk cId="218029708" sldId="263"/>
            <ac:spMk id="2" creationId="{9639E343-C38D-49BC-86DD-6A92D7E11B03}"/>
          </ac:spMkLst>
        </pc:spChg>
        <pc:spChg chg="del">
          <ac:chgData name="audrey Bu..." userId="2be9adc65c227d11" providerId="LiveId" clId="{B410F83D-B454-4833-8F76-66F72BCF0297}" dt="2020-04-21T08:56:25.905" v="1621" actId="478"/>
          <ac:spMkLst>
            <pc:docMk/>
            <pc:sldMk cId="218029708" sldId="263"/>
            <ac:spMk id="3" creationId="{1CB98657-3D14-4030-ABC0-5B7E9E655D07}"/>
          </ac:spMkLst>
        </pc:spChg>
        <pc:spChg chg="add mod">
          <ac:chgData name="audrey Bu..." userId="2be9adc65c227d11" providerId="LiveId" clId="{B410F83D-B454-4833-8F76-66F72BCF0297}" dt="2020-04-22T12:27:57.096" v="4470" actId="207"/>
          <ac:spMkLst>
            <pc:docMk/>
            <pc:sldMk cId="218029708" sldId="263"/>
            <ac:spMk id="5" creationId="{B63D34A5-4901-457D-8D23-D8E2FB556DEF}"/>
          </ac:spMkLst>
        </pc:spChg>
        <pc:spChg chg="add del mod">
          <ac:chgData name="audrey Bu..." userId="2be9adc65c227d11" providerId="LiveId" clId="{B410F83D-B454-4833-8F76-66F72BCF0297}" dt="2020-04-27T11:41:47.485" v="7195" actId="478"/>
          <ac:spMkLst>
            <pc:docMk/>
            <pc:sldMk cId="218029708" sldId="263"/>
            <ac:spMk id="6" creationId="{4976DDD6-B2C8-4130-B25D-1F3E7115C716}"/>
          </ac:spMkLst>
        </pc:spChg>
        <pc:spChg chg="add del mod">
          <ac:chgData name="audrey Bu..." userId="2be9adc65c227d11" providerId="LiveId" clId="{B410F83D-B454-4833-8F76-66F72BCF0297}" dt="2020-04-27T11:41:46.242" v="7194" actId="478"/>
          <ac:spMkLst>
            <pc:docMk/>
            <pc:sldMk cId="218029708" sldId="263"/>
            <ac:spMk id="7" creationId="{B5876E24-7A60-49A6-BC91-F9D8BFDEB489}"/>
          </ac:spMkLst>
        </pc:spChg>
        <pc:spChg chg="add del mod">
          <ac:chgData name="audrey Bu..." userId="2be9adc65c227d11" providerId="LiveId" clId="{B410F83D-B454-4833-8F76-66F72BCF0297}" dt="2020-04-27T11:41:45.550" v="7193" actId="478"/>
          <ac:spMkLst>
            <pc:docMk/>
            <pc:sldMk cId="218029708" sldId="263"/>
            <ac:spMk id="8" creationId="{E0829F24-F767-4451-9911-473C27548E53}"/>
          </ac:spMkLst>
        </pc:spChg>
        <pc:spChg chg="add mod">
          <ac:chgData name="audrey Bu..." userId="2be9adc65c227d11" providerId="LiveId" clId="{B410F83D-B454-4833-8F76-66F72BCF0297}" dt="2020-04-22T11:10:17.805" v="4284" actId="207"/>
          <ac:spMkLst>
            <pc:docMk/>
            <pc:sldMk cId="218029708" sldId="263"/>
            <ac:spMk id="9" creationId="{0A1F8BA1-FE24-48CC-98B8-D74A0CF19483}"/>
          </ac:spMkLst>
        </pc:spChg>
        <pc:spChg chg="add mod">
          <ac:chgData name="audrey Bu..." userId="2be9adc65c227d11" providerId="LiveId" clId="{B410F83D-B454-4833-8F76-66F72BCF0297}" dt="2020-04-21T09:21:15.416" v="1667" actId="1076"/>
          <ac:spMkLst>
            <pc:docMk/>
            <pc:sldMk cId="218029708" sldId="263"/>
            <ac:spMk id="11" creationId="{D2EC3FB1-5327-4042-AB90-84F07309AB8C}"/>
          </ac:spMkLst>
        </pc:spChg>
        <pc:spChg chg="add mod">
          <ac:chgData name="audrey Bu..." userId="2be9adc65c227d11" providerId="LiveId" clId="{B410F83D-B454-4833-8F76-66F72BCF0297}" dt="2020-04-22T11:10:09.642" v="4281" actId="207"/>
          <ac:spMkLst>
            <pc:docMk/>
            <pc:sldMk cId="218029708" sldId="263"/>
            <ac:spMk id="12" creationId="{1A6C2244-0933-4DC4-A76B-CDB9B9E0586E}"/>
          </ac:spMkLst>
        </pc:spChg>
        <pc:spChg chg="add mod">
          <ac:chgData name="audrey Bu..." userId="2be9adc65c227d11" providerId="LiveId" clId="{B410F83D-B454-4833-8F76-66F72BCF0297}" dt="2020-04-22T11:10:05.861" v="4280" actId="207"/>
          <ac:spMkLst>
            <pc:docMk/>
            <pc:sldMk cId="218029708" sldId="263"/>
            <ac:spMk id="13" creationId="{7D4648E9-3D5C-4742-BCF8-C9EF356C96B1}"/>
          </ac:spMkLst>
        </pc:spChg>
        <pc:spChg chg="add">
          <ac:chgData name="audrey Bu..." userId="2be9adc65c227d11" providerId="LiveId" clId="{B410F83D-B454-4833-8F76-66F72BCF0297}" dt="2020-04-27T11:41:48.922" v="7196"/>
          <ac:spMkLst>
            <pc:docMk/>
            <pc:sldMk cId="218029708" sldId="263"/>
            <ac:spMk id="14" creationId="{9D8515EF-BBE8-468F-82B2-BC7341C94F6C}"/>
          </ac:spMkLst>
        </pc:spChg>
        <pc:spChg chg="add del mod">
          <ac:chgData name="audrey Bu..." userId="2be9adc65c227d11" providerId="LiveId" clId="{B410F83D-B454-4833-8F76-66F72BCF0297}" dt="2020-04-21T09:32:49.234" v="1700" actId="478"/>
          <ac:spMkLst>
            <pc:docMk/>
            <pc:sldMk cId="218029708" sldId="263"/>
            <ac:spMk id="14" creationId="{B5B7318B-7AFA-4E20-9AE3-06AF3DD4B25D}"/>
          </ac:spMkLst>
        </pc:spChg>
        <pc:spChg chg="add">
          <ac:chgData name="audrey Bu..." userId="2be9adc65c227d11" providerId="LiveId" clId="{B410F83D-B454-4833-8F76-66F72BCF0297}" dt="2020-04-27T11:41:48.922" v="7196"/>
          <ac:spMkLst>
            <pc:docMk/>
            <pc:sldMk cId="218029708" sldId="263"/>
            <ac:spMk id="15" creationId="{5491BE28-C30C-40A6-938F-9A46F2E8DD79}"/>
          </ac:spMkLst>
        </pc:spChg>
        <pc:spChg chg="add">
          <ac:chgData name="audrey Bu..." userId="2be9adc65c227d11" providerId="LiveId" clId="{B410F83D-B454-4833-8F76-66F72BCF0297}" dt="2020-04-27T11:41:48.922" v="7196"/>
          <ac:spMkLst>
            <pc:docMk/>
            <pc:sldMk cId="218029708" sldId="263"/>
            <ac:spMk id="16" creationId="{989D574F-266C-4312-A4CF-05EBDC02D88E}"/>
          </ac:spMkLst>
        </pc:spChg>
        <pc:graphicFrameChg chg="add mod modGraphic">
          <ac:chgData name="audrey Bu..." userId="2be9adc65c227d11" providerId="LiveId" clId="{B410F83D-B454-4833-8F76-66F72BCF0297}" dt="2020-04-22T11:10:44.120" v="4288" actId="207"/>
          <ac:graphicFrameMkLst>
            <pc:docMk/>
            <pc:sldMk cId="218029708" sldId="263"/>
            <ac:graphicFrameMk id="10" creationId="{F43F5861-2D48-4434-969D-ED8176DFE9D3}"/>
          </ac:graphicFrameMkLst>
        </pc:graphicFrameChg>
        <pc:picChg chg="add">
          <ac:chgData name="audrey Bu..." userId="2be9adc65c227d11" providerId="LiveId" clId="{B410F83D-B454-4833-8F76-66F72BCF0297}" dt="2020-04-21T09:04:57.016" v="1622"/>
          <ac:picMkLst>
            <pc:docMk/>
            <pc:sldMk cId="218029708" sldId="263"/>
            <ac:picMk id="4" creationId="{70353537-20FB-40F1-AE05-0AD4DE0E6A92}"/>
          </ac:picMkLst>
        </pc:picChg>
      </pc:sldChg>
      <pc:sldChg chg="addSp delSp modSp add mod">
        <pc:chgData name="audrey Bu..." userId="2be9adc65c227d11" providerId="LiveId" clId="{B410F83D-B454-4833-8F76-66F72BCF0297}" dt="2020-04-27T11:42:00.431" v="7200"/>
        <pc:sldMkLst>
          <pc:docMk/>
          <pc:sldMk cId="772491522" sldId="264"/>
        </pc:sldMkLst>
        <pc:spChg chg="del">
          <ac:chgData name="audrey Bu..." userId="2be9adc65c227d11" providerId="LiveId" clId="{B410F83D-B454-4833-8F76-66F72BCF0297}" dt="2020-04-21T09:32:25.968" v="1695" actId="478"/>
          <ac:spMkLst>
            <pc:docMk/>
            <pc:sldMk cId="772491522" sldId="264"/>
            <ac:spMk id="2" creationId="{8A5B5C4B-7D0F-41F1-B9A5-27283A4F428B}"/>
          </ac:spMkLst>
        </pc:spChg>
        <pc:spChg chg="del">
          <ac:chgData name="audrey Bu..." userId="2be9adc65c227d11" providerId="LiveId" clId="{B410F83D-B454-4833-8F76-66F72BCF0297}" dt="2020-04-21T09:32:27.118" v="1696" actId="478"/>
          <ac:spMkLst>
            <pc:docMk/>
            <pc:sldMk cId="772491522" sldId="264"/>
            <ac:spMk id="3" creationId="{5C7691F5-8268-48D9-9B2C-49F8F74ABBC4}"/>
          </ac:spMkLst>
        </pc:spChg>
        <pc:spChg chg="add del">
          <ac:chgData name="audrey Bu..." userId="2be9adc65c227d11" providerId="LiveId" clId="{B410F83D-B454-4833-8F76-66F72BCF0297}" dt="2020-04-21T09:32:33.679" v="1698"/>
          <ac:spMkLst>
            <pc:docMk/>
            <pc:sldMk cId="772491522" sldId="264"/>
            <ac:spMk id="4" creationId="{63544929-C824-4F86-93D0-D4404AC8AEB4}"/>
          </ac:spMkLst>
        </pc:spChg>
        <pc:spChg chg="add mod">
          <ac:chgData name="audrey Bu..." userId="2be9adc65c227d11" providerId="LiveId" clId="{B410F83D-B454-4833-8F76-66F72BCF0297}" dt="2020-04-22T12:28:10.749" v="4471" actId="207"/>
          <ac:spMkLst>
            <pc:docMk/>
            <pc:sldMk cId="772491522" sldId="264"/>
            <ac:spMk id="6" creationId="{68D3659C-89D6-423F-B5D1-AB9A31CA4B9E}"/>
          </ac:spMkLst>
        </pc:spChg>
        <pc:spChg chg="add del mod">
          <ac:chgData name="audrey Bu..." userId="2be9adc65c227d11" providerId="LiveId" clId="{B410F83D-B454-4833-8F76-66F72BCF0297}" dt="2020-04-27T11:41:57.648" v="7199" actId="478"/>
          <ac:spMkLst>
            <pc:docMk/>
            <pc:sldMk cId="772491522" sldId="264"/>
            <ac:spMk id="7" creationId="{240E3E03-81DF-439F-B99F-35180A1E76EA}"/>
          </ac:spMkLst>
        </pc:spChg>
        <pc:spChg chg="add del mod">
          <ac:chgData name="audrey Bu..." userId="2be9adc65c227d11" providerId="LiveId" clId="{B410F83D-B454-4833-8F76-66F72BCF0297}" dt="2020-04-27T11:41:56.145" v="7198" actId="478"/>
          <ac:spMkLst>
            <pc:docMk/>
            <pc:sldMk cId="772491522" sldId="264"/>
            <ac:spMk id="8" creationId="{15161B42-68D3-4C2F-AAAD-632DA082B2C8}"/>
          </ac:spMkLst>
        </pc:spChg>
        <pc:spChg chg="add del mod">
          <ac:chgData name="audrey Bu..." userId="2be9adc65c227d11" providerId="LiveId" clId="{B410F83D-B454-4833-8F76-66F72BCF0297}" dt="2020-04-27T11:41:55.416" v="7197" actId="478"/>
          <ac:spMkLst>
            <pc:docMk/>
            <pc:sldMk cId="772491522" sldId="264"/>
            <ac:spMk id="9" creationId="{6CB600C0-26F9-4CA0-AE0D-D50461FF39AD}"/>
          </ac:spMkLst>
        </pc:spChg>
        <pc:spChg chg="add mod">
          <ac:chgData name="audrey Bu..." userId="2be9adc65c227d11" providerId="LiveId" clId="{B410F83D-B454-4833-8F76-66F72BCF0297}" dt="2020-04-22T11:11:48.716" v="4297" actId="207"/>
          <ac:spMkLst>
            <pc:docMk/>
            <pc:sldMk cId="772491522" sldId="264"/>
            <ac:spMk id="10" creationId="{B07ACD4D-114B-450E-8555-AC6FD969BF90}"/>
          </ac:spMkLst>
        </pc:spChg>
        <pc:spChg chg="add">
          <ac:chgData name="audrey Bu..." userId="2be9adc65c227d11" providerId="LiveId" clId="{B410F83D-B454-4833-8F76-66F72BCF0297}" dt="2020-04-21T09:38:43.871" v="1738"/>
          <ac:spMkLst>
            <pc:docMk/>
            <pc:sldMk cId="772491522" sldId="264"/>
            <ac:spMk id="12" creationId="{2449E820-0DFF-48FA-A647-43294DCB739E}"/>
          </ac:spMkLst>
        </pc:spChg>
        <pc:spChg chg="add del mod">
          <ac:chgData name="audrey Bu..." userId="2be9adc65c227d11" providerId="LiveId" clId="{B410F83D-B454-4833-8F76-66F72BCF0297}" dt="2020-04-24T08:05:39.326" v="6346" actId="478"/>
          <ac:spMkLst>
            <pc:docMk/>
            <pc:sldMk cId="772491522" sldId="264"/>
            <ac:spMk id="13" creationId="{5ACB4DC7-D359-48BC-805C-2DA32A95BF07}"/>
          </ac:spMkLst>
        </pc:spChg>
        <pc:spChg chg="add mod modVis">
          <ac:chgData name="audrey Bu..." userId="2be9adc65c227d11" providerId="LiveId" clId="{B410F83D-B454-4833-8F76-66F72BCF0297}" dt="2020-04-21T09:40:19.355" v="1971"/>
          <ac:spMkLst>
            <pc:docMk/>
            <pc:sldMk cId="772491522" sldId="264"/>
            <ac:spMk id="14" creationId="{67C9570C-8609-4E99-9077-F063BA836CB8}"/>
          </ac:spMkLst>
        </pc:spChg>
        <pc:spChg chg="add">
          <ac:chgData name="audrey Bu..." userId="2be9adc65c227d11" providerId="LiveId" clId="{B410F83D-B454-4833-8F76-66F72BCF0297}" dt="2020-04-21T09:38:43.871" v="1738"/>
          <ac:spMkLst>
            <pc:docMk/>
            <pc:sldMk cId="772491522" sldId="264"/>
            <ac:spMk id="15" creationId="{68DDD86A-5E73-4552-A9FF-2E66B125B3EA}"/>
          </ac:spMkLst>
        </pc:spChg>
        <pc:spChg chg="add mod">
          <ac:chgData name="audrey Bu..." userId="2be9adc65c227d11" providerId="LiveId" clId="{B410F83D-B454-4833-8F76-66F72BCF0297}" dt="2020-04-24T08:05:33.791" v="6344" actId="207"/>
          <ac:spMkLst>
            <pc:docMk/>
            <pc:sldMk cId="772491522" sldId="264"/>
            <ac:spMk id="16" creationId="{DE90BE80-7388-4163-A235-43050B2CE985}"/>
          </ac:spMkLst>
        </pc:spChg>
        <pc:spChg chg="add mod modVis">
          <ac:chgData name="audrey Bu..." userId="2be9adc65c227d11" providerId="LiveId" clId="{B410F83D-B454-4833-8F76-66F72BCF0297}" dt="2020-04-21T09:40:19.356" v="1974"/>
          <ac:spMkLst>
            <pc:docMk/>
            <pc:sldMk cId="772491522" sldId="264"/>
            <ac:spMk id="17" creationId="{0D8228CC-B126-4F0A-9856-848C5E9AF850}"/>
          </ac:spMkLst>
        </pc:spChg>
        <pc:spChg chg="add del">
          <ac:chgData name="audrey Bu..." userId="2be9adc65c227d11" providerId="LiveId" clId="{B410F83D-B454-4833-8F76-66F72BCF0297}" dt="2020-04-21T09:39:16.292" v="1942"/>
          <ac:spMkLst>
            <pc:docMk/>
            <pc:sldMk cId="772491522" sldId="264"/>
            <ac:spMk id="18" creationId="{90F99660-C5C1-4B48-A996-5569084B45D2}"/>
          </ac:spMkLst>
        </pc:spChg>
        <pc:spChg chg="add del mod">
          <ac:chgData name="audrey Bu..." userId="2be9adc65c227d11" providerId="LiveId" clId="{B410F83D-B454-4833-8F76-66F72BCF0297}" dt="2020-04-21T09:39:16.293" v="1945"/>
          <ac:spMkLst>
            <pc:docMk/>
            <pc:sldMk cId="772491522" sldId="264"/>
            <ac:spMk id="19" creationId="{AB40E200-2D3D-4DC2-BE53-483FFA622943}"/>
          </ac:spMkLst>
        </pc:spChg>
        <pc:spChg chg="add del mod modVis">
          <ac:chgData name="audrey Bu..." userId="2be9adc65c227d11" providerId="LiveId" clId="{B410F83D-B454-4833-8F76-66F72BCF0297}" dt="2020-04-21T09:39:16.292" v="1943"/>
          <ac:spMkLst>
            <pc:docMk/>
            <pc:sldMk cId="772491522" sldId="264"/>
            <ac:spMk id="20" creationId="{D9CA067D-1E57-4786-9610-46A8D2528F51}"/>
          </ac:spMkLst>
        </pc:spChg>
        <pc:spChg chg="add del">
          <ac:chgData name="audrey Bu..." userId="2be9adc65c227d11" providerId="LiveId" clId="{B410F83D-B454-4833-8F76-66F72BCF0297}" dt="2020-04-21T09:39:02.575" v="1847"/>
          <ac:spMkLst>
            <pc:docMk/>
            <pc:sldMk cId="772491522" sldId="264"/>
            <ac:spMk id="21" creationId="{AECD1B73-9255-4326-B560-D669A3489FEF}"/>
          </ac:spMkLst>
        </pc:spChg>
        <pc:spChg chg="add del mod">
          <ac:chgData name="audrey Bu..." userId="2be9adc65c227d11" providerId="LiveId" clId="{B410F83D-B454-4833-8F76-66F72BCF0297}" dt="2020-04-21T09:39:02.576" v="1850"/>
          <ac:spMkLst>
            <pc:docMk/>
            <pc:sldMk cId="772491522" sldId="264"/>
            <ac:spMk id="22" creationId="{86BFF766-1CEA-428A-87BF-92FC7D333AE3}"/>
          </ac:spMkLst>
        </pc:spChg>
        <pc:spChg chg="add del mod modVis">
          <ac:chgData name="audrey Bu..." userId="2be9adc65c227d11" providerId="LiveId" clId="{B410F83D-B454-4833-8F76-66F72BCF0297}" dt="2020-04-21T09:39:02.575" v="1848"/>
          <ac:spMkLst>
            <pc:docMk/>
            <pc:sldMk cId="772491522" sldId="264"/>
            <ac:spMk id="23" creationId="{17FBCCBD-711A-44CA-BD95-3AB3B5B7CDA5}"/>
          </ac:spMkLst>
        </pc:spChg>
        <pc:spChg chg="add">
          <ac:chgData name="audrey Bu..." userId="2be9adc65c227d11" providerId="LiveId" clId="{B410F83D-B454-4833-8F76-66F72BCF0297}" dt="2020-04-27T11:42:00.431" v="7200"/>
          <ac:spMkLst>
            <pc:docMk/>
            <pc:sldMk cId="772491522" sldId="264"/>
            <ac:spMk id="24" creationId="{48D0391F-0E2A-4209-B99A-5DB6B8189AC7}"/>
          </ac:spMkLst>
        </pc:spChg>
        <pc:spChg chg="add del mod">
          <ac:chgData name="audrey Bu..." userId="2be9adc65c227d11" providerId="LiveId" clId="{B410F83D-B454-4833-8F76-66F72BCF0297}" dt="2020-04-21T09:39:12.871" v="1931"/>
          <ac:spMkLst>
            <pc:docMk/>
            <pc:sldMk cId="772491522" sldId="264"/>
            <ac:spMk id="24" creationId="{C604AA8A-E1C4-4C52-BDA2-5D0197F35B84}"/>
          </ac:spMkLst>
        </pc:spChg>
        <pc:spChg chg="add">
          <ac:chgData name="audrey Bu..." userId="2be9adc65c227d11" providerId="LiveId" clId="{B410F83D-B454-4833-8F76-66F72BCF0297}" dt="2020-04-27T11:42:00.431" v="7200"/>
          <ac:spMkLst>
            <pc:docMk/>
            <pc:sldMk cId="772491522" sldId="264"/>
            <ac:spMk id="25" creationId="{592940E5-B9C3-412B-9DF6-762892660D20}"/>
          </ac:spMkLst>
        </pc:spChg>
        <pc:spChg chg="add del mod modVis">
          <ac:chgData name="audrey Bu..." userId="2be9adc65c227d11" providerId="LiveId" clId="{B410F83D-B454-4833-8F76-66F72BCF0297}" dt="2020-04-21T09:39:12.871" v="1932"/>
          <ac:spMkLst>
            <pc:docMk/>
            <pc:sldMk cId="772491522" sldId="264"/>
            <ac:spMk id="25" creationId="{EB918D7B-8126-4EA6-A80C-36B1FD5D68AF}"/>
          </ac:spMkLst>
        </pc:spChg>
        <pc:spChg chg="add del mod">
          <ac:chgData name="audrey Bu..." userId="2be9adc65c227d11" providerId="LiveId" clId="{B410F83D-B454-4833-8F76-66F72BCF0297}" dt="2020-04-21T09:39:12.871" v="1934"/>
          <ac:spMkLst>
            <pc:docMk/>
            <pc:sldMk cId="772491522" sldId="264"/>
            <ac:spMk id="26" creationId="{103D75A3-0E1A-46A0-8639-57D9B8554A30}"/>
          </ac:spMkLst>
        </pc:spChg>
        <pc:spChg chg="add">
          <ac:chgData name="audrey Bu..." userId="2be9adc65c227d11" providerId="LiveId" clId="{B410F83D-B454-4833-8F76-66F72BCF0297}" dt="2020-04-27T11:42:00.431" v="7200"/>
          <ac:spMkLst>
            <pc:docMk/>
            <pc:sldMk cId="772491522" sldId="264"/>
            <ac:spMk id="26" creationId="{7253C298-44F2-48AB-8D09-DE000F0BC467}"/>
          </ac:spMkLst>
        </pc:spChg>
        <pc:spChg chg="add mod">
          <ac:chgData name="audrey Bu..." userId="2be9adc65c227d11" providerId="LiveId" clId="{B410F83D-B454-4833-8F76-66F72BCF0297}" dt="2020-04-24T08:09:09.847" v="6352" actId="1076"/>
          <ac:spMkLst>
            <pc:docMk/>
            <pc:sldMk cId="772491522" sldId="264"/>
            <ac:spMk id="27" creationId="{98CE3BDF-9093-4DE2-B345-B2BECACA47F9}"/>
          </ac:spMkLst>
        </pc:spChg>
        <pc:spChg chg="add mod">
          <ac:chgData name="audrey Bu..." userId="2be9adc65c227d11" providerId="LiveId" clId="{B410F83D-B454-4833-8F76-66F72BCF0297}" dt="2020-04-24T08:09:09.847" v="6352" actId="1076"/>
          <ac:spMkLst>
            <pc:docMk/>
            <pc:sldMk cId="772491522" sldId="264"/>
            <ac:spMk id="28" creationId="{1FBDEAC5-690F-410F-85E8-DC27B0931805}"/>
          </ac:spMkLst>
        </pc:spChg>
        <pc:spChg chg="add mod">
          <ac:chgData name="audrey Bu..." userId="2be9adc65c227d11" providerId="LiveId" clId="{B410F83D-B454-4833-8F76-66F72BCF0297}" dt="2020-04-24T08:09:09.847" v="6352" actId="1076"/>
          <ac:spMkLst>
            <pc:docMk/>
            <pc:sldMk cId="772491522" sldId="264"/>
            <ac:spMk id="29" creationId="{31BFD298-16A9-436C-9567-8212FCDAEF96}"/>
          </ac:spMkLst>
        </pc:spChg>
        <pc:spChg chg="add del mod">
          <ac:chgData name="audrey Bu..." userId="2be9adc65c227d11" providerId="LiveId" clId="{B410F83D-B454-4833-8F76-66F72BCF0297}" dt="2020-04-24T08:09:09.847" v="6352" actId="1076"/>
          <ac:spMkLst>
            <pc:docMk/>
            <pc:sldMk cId="772491522" sldId="264"/>
            <ac:spMk id="30" creationId="{69F6235E-9407-4C2A-A3B9-B5AAB2ED2550}"/>
          </ac:spMkLst>
        </pc:spChg>
        <pc:grpChg chg="add mod">
          <ac:chgData name="audrey Bu..." userId="2be9adc65c227d11" providerId="LiveId" clId="{B410F83D-B454-4833-8F76-66F72BCF0297}" dt="2020-04-24T08:09:09.847" v="6352" actId="1076"/>
          <ac:grpSpMkLst>
            <pc:docMk/>
            <pc:sldMk cId="772491522" sldId="264"/>
            <ac:grpSpMk id="11" creationId="{120F8D49-F3AD-4491-AFA1-50ED852A4729}"/>
          </ac:grpSpMkLst>
        </pc:grpChg>
        <pc:picChg chg="add">
          <ac:chgData name="audrey Bu..." userId="2be9adc65c227d11" providerId="LiveId" clId="{B410F83D-B454-4833-8F76-66F72BCF0297}" dt="2020-04-21T09:33:09.188" v="1701"/>
          <ac:picMkLst>
            <pc:docMk/>
            <pc:sldMk cId="772491522" sldId="264"/>
            <ac:picMk id="5" creationId="{D1205639-4EFD-48C0-BF1D-81F951CDB8AF}"/>
          </ac:picMkLst>
        </pc:picChg>
        <pc:picChg chg="add mod">
          <ac:chgData name="audrey Bu..." userId="2be9adc65c227d11" providerId="LiveId" clId="{B410F83D-B454-4833-8F76-66F72BCF0297}" dt="2020-04-24T08:09:19.806" v="6353" actId="1076"/>
          <ac:picMkLst>
            <pc:docMk/>
            <pc:sldMk cId="772491522" sldId="264"/>
            <ac:picMk id="19" creationId="{3C66EC8D-2166-4F10-96F3-DD316A2B332D}"/>
          </ac:picMkLst>
        </pc:picChg>
        <pc:picChg chg="add mod">
          <ac:chgData name="audrey Bu..." userId="2be9adc65c227d11" providerId="LiveId" clId="{B410F83D-B454-4833-8F76-66F72BCF0297}" dt="2020-04-24T08:09:19.806" v="6353" actId="1076"/>
          <ac:picMkLst>
            <pc:docMk/>
            <pc:sldMk cId="772491522" sldId="264"/>
            <ac:picMk id="20" creationId="{12A10ACE-28CC-498F-BAE1-52DE0D895F4A}"/>
          </ac:picMkLst>
        </pc:picChg>
        <pc:picChg chg="add mod">
          <ac:chgData name="audrey Bu..." userId="2be9adc65c227d11" providerId="LiveId" clId="{B410F83D-B454-4833-8F76-66F72BCF0297}" dt="2020-04-24T08:09:19.806" v="6353" actId="1076"/>
          <ac:picMkLst>
            <pc:docMk/>
            <pc:sldMk cId="772491522" sldId="264"/>
            <ac:picMk id="21" creationId="{7287D530-0E1E-4CBE-9CB3-C6B827B5015F}"/>
          </ac:picMkLst>
        </pc:picChg>
        <pc:picChg chg="add mod">
          <ac:chgData name="audrey Bu..." userId="2be9adc65c227d11" providerId="LiveId" clId="{B410F83D-B454-4833-8F76-66F72BCF0297}" dt="2020-04-24T08:09:19.806" v="6353" actId="1076"/>
          <ac:picMkLst>
            <pc:docMk/>
            <pc:sldMk cId="772491522" sldId="264"/>
            <ac:picMk id="22" creationId="{6EEC6A83-1F84-4E44-B292-05878A5FB3DF}"/>
          </ac:picMkLst>
        </pc:picChg>
        <pc:picChg chg="add mod">
          <ac:chgData name="audrey Bu..." userId="2be9adc65c227d11" providerId="LiveId" clId="{B410F83D-B454-4833-8F76-66F72BCF0297}" dt="2020-04-24T08:09:09.847" v="6352" actId="1076"/>
          <ac:picMkLst>
            <pc:docMk/>
            <pc:sldMk cId="772491522" sldId="264"/>
            <ac:picMk id="23" creationId="{76022613-79A1-4F21-A2A9-D7D74DA7F9A5}"/>
          </ac:picMkLst>
        </pc:picChg>
      </pc:sldChg>
      <pc:sldChg chg="addSp delSp modSp add mod">
        <pc:chgData name="audrey Bu..." userId="2be9adc65c227d11" providerId="LiveId" clId="{B410F83D-B454-4833-8F76-66F72BCF0297}" dt="2020-04-27T11:42:22.441" v="7206"/>
        <pc:sldMkLst>
          <pc:docMk/>
          <pc:sldMk cId="1799919323" sldId="265"/>
        </pc:sldMkLst>
        <pc:spChg chg="del">
          <ac:chgData name="audrey Bu..." userId="2be9adc65c227d11" providerId="LiveId" clId="{B410F83D-B454-4833-8F76-66F72BCF0297}" dt="2020-04-21T09:58:56.005" v="2027" actId="478"/>
          <ac:spMkLst>
            <pc:docMk/>
            <pc:sldMk cId="1799919323" sldId="265"/>
            <ac:spMk id="2" creationId="{ED669580-FF91-48E0-8594-10D627E71B99}"/>
          </ac:spMkLst>
        </pc:spChg>
        <pc:spChg chg="add mod">
          <ac:chgData name="audrey Bu..." userId="2be9adc65c227d11" providerId="LiveId" clId="{B410F83D-B454-4833-8F76-66F72BCF0297}" dt="2020-04-21T12:14:38.528" v="2404" actId="1076"/>
          <ac:spMkLst>
            <pc:docMk/>
            <pc:sldMk cId="1799919323" sldId="265"/>
            <ac:spMk id="2" creationId="{F3057E8B-E661-496F-89CC-82022E528A9D}"/>
          </ac:spMkLst>
        </pc:spChg>
        <pc:spChg chg="del">
          <ac:chgData name="audrey Bu..." userId="2be9adc65c227d11" providerId="LiveId" clId="{B410F83D-B454-4833-8F76-66F72BCF0297}" dt="2020-04-21T09:58:57.569" v="2028" actId="478"/>
          <ac:spMkLst>
            <pc:docMk/>
            <pc:sldMk cId="1799919323" sldId="265"/>
            <ac:spMk id="3" creationId="{F67F0F2C-BDED-4340-8F79-2D7358D07BC0}"/>
          </ac:spMkLst>
        </pc:spChg>
        <pc:spChg chg="add mod">
          <ac:chgData name="audrey Bu..." userId="2be9adc65c227d11" providerId="LiveId" clId="{B410F83D-B454-4833-8F76-66F72BCF0297}" dt="2020-04-27T11:42:16.898" v="7205" actId="14100"/>
          <ac:spMkLst>
            <pc:docMk/>
            <pc:sldMk cId="1799919323" sldId="265"/>
            <ac:spMk id="5" creationId="{1930DE10-953E-4BBD-B1F2-685EAC88FD47}"/>
          </ac:spMkLst>
        </pc:spChg>
        <pc:spChg chg="add del mod">
          <ac:chgData name="audrey Bu..." userId="2be9adc65c227d11" providerId="LiveId" clId="{B410F83D-B454-4833-8F76-66F72BCF0297}" dt="2020-04-27T11:42:09.835" v="7204" actId="478"/>
          <ac:spMkLst>
            <pc:docMk/>
            <pc:sldMk cId="1799919323" sldId="265"/>
            <ac:spMk id="6" creationId="{F28F6365-B502-4463-9831-EEE880A9BD4B}"/>
          </ac:spMkLst>
        </pc:spChg>
        <pc:spChg chg="add del mod">
          <ac:chgData name="audrey Bu..." userId="2be9adc65c227d11" providerId="LiveId" clId="{B410F83D-B454-4833-8F76-66F72BCF0297}" dt="2020-04-27T11:42:07.331" v="7202" actId="478"/>
          <ac:spMkLst>
            <pc:docMk/>
            <pc:sldMk cId="1799919323" sldId="265"/>
            <ac:spMk id="7" creationId="{CD8C6AF6-6593-4942-AB96-1CD1C13D9FB9}"/>
          </ac:spMkLst>
        </pc:spChg>
        <pc:spChg chg="add del mod">
          <ac:chgData name="audrey Bu..." userId="2be9adc65c227d11" providerId="LiveId" clId="{B410F83D-B454-4833-8F76-66F72BCF0297}" dt="2020-04-27T11:42:06.755" v="7201" actId="478"/>
          <ac:spMkLst>
            <pc:docMk/>
            <pc:sldMk cId="1799919323" sldId="265"/>
            <ac:spMk id="8" creationId="{1CB42F8E-A85D-470B-AB2B-EE8362FA0D20}"/>
          </ac:spMkLst>
        </pc:spChg>
        <pc:spChg chg="add mod">
          <ac:chgData name="audrey Bu..." userId="2be9adc65c227d11" providerId="LiveId" clId="{B410F83D-B454-4833-8F76-66F72BCF0297}" dt="2020-04-22T11:17:35.230" v="4307" actId="113"/>
          <ac:spMkLst>
            <pc:docMk/>
            <pc:sldMk cId="1799919323" sldId="265"/>
            <ac:spMk id="9" creationId="{115CF75D-428A-452A-9A5E-D18500D2B338}"/>
          </ac:spMkLst>
        </pc:spChg>
        <pc:spChg chg="add mod">
          <ac:chgData name="audrey Bu..." userId="2be9adc65c227d11" providerId="LiveId" clId="{B410F83D-B454-4833-8F76-66F72BCF0297}" dt="2020-04-21T12:14:38.528" v="2404" actId="1076"/>
          <ac:spMkLst>
            <pc:docMk/>
            <pc:sldMk cId="1799919323" sldId="265"/>
            <ac:spMk id="10" creationId="{BEF07AED-1FB3-4498-861D-4D72F3A0C99B}"/>
          </ac:spMkLst>
        </pc:spChg>
        <pc:spChg chg="add mod">
          <ac:chgData name="audrey Bu..." userId="2be9adc65c227d11" providerId="LiveId" clId="{B410F83D-B454-4833-8F76-66F72BCF0297}" dt="2020-04-21T12:14:38.528" v="2404" actId="1076"/>
          <ac:spMkLst>
            <pc:docMk/>
            <pc:sldMk cId="1799919323" sldId="265"/>
            <ac:spMk id="11" creationId="{91ADCB73-1579-4329-8E17-F899B5BC50F7}"/>
          </ac:spMkLst>
        </pc:spChg>
        <pc:spChg chg="add">
          <ac:chgData name="audrey Bu..." userId="2be9adc65c227d11" providerId="LiveId" clId="{B410F83D-B454-4833-8F76-66F72BCF0297}" dt="2020-04-21T11:51:09.679" v="2132"/>
          <ac:spMkLst>
            <pc:docMk/>
            <pc:sldMk cId="1799919323" sldId="265"/>
            <ac:spMk id="13" creationId="{EA2A6C32-C01B-4D3F-877A-6A5110BCEE7A}"/>
          </ac:spMkLst>
        </pc:spChg>
        <pc:spChg chg="add mod">
          <ac:chgData name="audrey Bu..." userId="2be9adc65c227d11" providerId="LiveId" clId="{B410F83D-B454-4833-8F76-66F72BCF0297}" dt="2020-04-21T11:51:16.271" v="2135" actId="6549"/>
          <ac:spMkLst>
            <pc:docMk/>
            <pc:sldMk cId="1799919323" sldId="265"/>
            <ac:spMk id="14" creationId="{80AAF517-B002-4478-AB46-633FB89C8006}"/>
          </ac:spMkLst>
        </pc:spChg>
        <pc:spChg chg="add">
          <ac:chgData name="audrey Bu..." userId="2be9adc65c227d11" providerId="LiveId" clId="{B410F83D-B454-4833-8F76-66F72BCF0297}" dt="2020-04-21T11:51:09.679" v="2132"/>
          <ac:spMkLst>
            <pc:docMk/>
            <pc:sldMk cId="1799919323" sldId="265"/>
            <ac:spMk id="15" creationId="{6BBD1B32-FF54-448E-853E-524381CCDE97}"/>
          </ac:spMkLst>
        </pc:spChg>
        <pc:spChg chg="add">
          <ac:chgData name="audrey Bu..." userId="2be9adc65c227d11" providerId="LiveId" clId="{B410F83D-B454-4833-8F76-66F72BCF0297}" dt="2020-04-21T11:51:46.044" v="2146"/>
          <ac:spMkLst>
            <pc:docMk/>
            <pc:sldMk cId="1799919323" sldId="265"/>
            <ac:spMk id="17" creationId="{5C26E271-FB59-449F-8C7C-01A3EF04591A}"/>
          </ac:spMkLst>
        </pc:spChg>
        <pc:spChg chg="add del mod">
          <ac:chgData name="audrey Bu..." userId="2be9adc65c227d11" providerId="LiveId" clId="{B410F83D-B454-4833-8F76-66F72BCF0297}" dt="2020-04-21T11:51:52.168" v="2150" actId="478"/>
          <ac:spMkLst>
            <pc:docMk/>
            <pc:sldMk cId="1799919323" sldId="265"/>
            <ac:spMk id="18" creationId="{59A07F16-8504-4F00-9A81-13FD78574DFC}"/>
          </ac:spMkLst>
        </pc:spChg>
        <pc:spChg chg="add">
          <ac:chgData name="audrey Bu..." userId="2be9adc65c227d11" providerId="LiveId" clId="{B410F83D-B454-4833-8F76-66F72BCF0297}" dt="2020-04-21T11:51:46.044" v="2146"/>
          <ac:spMkLst>
            <pc:docMk/>
            <pc:sldMk cId="1799919323" sldId="265"/>
            <ac:spMk id="19" creationId="{D333E414-D642-4E7B-8490-A6748B15DE2D}"/>
          </ac:spMkLst>
        </pc:spChg>
        <pc:spChg chg="add mod">
          <ac:chgData name="audrey Bu..." userId="2be9adc65c227d11" providerId="LiveId" clId="{B410F83D-B454-4833-8F76-66F72BCF0297}" dt="2020-04-21T12:14:38.528" v="2404" actId="1076"/>
          <ac:spMkLst>
            <pc:docMk/>
            <pc:sldMk cId="1799919323" sldId="265"/>
            <ac:spMk id="20" creationId="{C46117D8-12EF-4784-8EA6-80D1839A435B}"/>
          </ac:spMkLst>
        </pc:spChg>
        <pc:spChg chg="add mod">
          <ac:chgData name="audrey Bu..." userId="2be9adc65c227d11" providerId="LiveId" clId="{B410F83D-B454-4833-8F76-66F72BCF0297}" dt="2020-04-21T12:14:38.528" v="2404" actId="1076"/>
          <ac:spMkLst>
            <pc:docMk/>
            <pc:sldMk cId="1799919323" sldId="265"/>
            <ac:spMk id="21" creationId="{4DC612A7-B80B-4FA3-B9C3-8729A828D3C9}"/>
          </ac:spMkLst>
        </pc:spChg>
        <pc:spChg chg="add mod">
          <ac:chgData name="audrey Bu..." userId="2be9adc65c227d11" providerId="LiveId" clId="{B410F83D-B454-4833-8F76-66F72BCF0297}" dt="2020-04-21T12:14:38.528" v="2404" actId="1076"/>
          <ac:spMkLst>
            <pc:docMk/>
            <pc:sldMk cId="1799919323" sldId="265"/>
            <ac:spMk id="22" creationId="{851A43E7-D194-4CE4-B3F0-7971230F1755}"/>
          </ac:spMkLst>
        </pc:spChg>
        <pc:spChg chg="add mod">
          <ac:chgData name="audrey Bu..." userId="2be9adc65c227d11" providerId="LiveId" clId="{B410F83D-B454-4833-8F76-66F72BCF0297}" dt="2020-04-22T11:18:29.092" v="4309" actId="207"/>
          <ac:spMkLst>
            <pc:docMk/>
            <pc:sldMk cId="1799919323" sldId="265"/>
            <ac:spMk id="23" creationId="{29BE0632-A67B-4168-94D4-103553A41426}"/>
          </ac:spMkLst>
        </pc:spChg>
        <pc:spChg chg="add mod">
          <ac:chgData name="audrey Bu..." userId="2be9adc65c227d11" providerId="LiveId" clId="{B410F83D-B454-4833-8F76-66F72BCF0297}" dt="2020-04-22T11:17:23.839" v="4305" actId="207"/>
          <ac:spMkLst>
            <pc:docMk/>
            <pc:sldMk cId="1799919323" sldId="265"/>
            <ac:spMk id="24" creationId="{1548DDAE-56E8-4637-96CF-A05889804D37}"/>
          </ac:spMkLst>
        </pc:spChg>
        <pc:spChg chg="add">
          <ac:chgData name="audrey Bu..." userId="2be9adc65c227d11" providerId="LiveId" clId="{B410F83D-B454-4833-8F76-66F72BCF0297}" dt="2020-04-27T11:42:22.441" v="7206"/>
          <ac:spMkLst>
            <pc:docMk/>
            <pc:sldMk cId="1799919323" sldId="265"/>
            <ac:spMk id="25" creationId="{4D84A4B8-F88E-45A3-9B32-81C201D8E56A}"/>
          </ac:spMkLst>
        </pc:spChg>
        <pc:spChg chg="add">
          <ac:chgData name="audrey Bu..." userId="2be9adc65c227d11" providerId="LiveId" clId="{B410F83D-B454-4833-8F76-66F72BCF0297}" dt="2020-04-27T11:42:22.441" v="7206"/>
          <ac:spMkLst>
            <pc:docMk/>
            <pc:sldMk cId="1799919323" sldId="265"/>
            <ac:spMk id="26" creationId="{FA12AB3F-49EB-4259-BE9C-8E967A73E0AC}"/>
          </ac:spMkLst>
        </pc:spChg>
        <pc:spChg chg="add">
          <ac:chgData name="audrey Bu..." userId="2be9adc65c227d11" providerId="LiveId" clId="{B410F83D-B454-4833-8F76-66F72BCF0297}" dt="2020-04-27T11:42:22.441" v="7206"/>
          <ac:spMkLst>
            <pc:docMk/>
            <pc:sldMk cId="1799919323" sldId="265"/>
            <ac:spMk id="27" creationId="{27587CA4-ACB9-44F1-B32D-19E8890873F0}"/>
          </ac:spMkLst>
        </pc:spChg>
        <pc:grpChg chg="add mod">
          <ac:chgData name="audrey Bu..." userId="2be9adc65c227d11" providerId="LiveId" clId="{B410F83D-B454-4833-8F76-66F72BCF0297}" dt="2020-04-21T12:14:38.528" v="2404" actId="1076"/>
          <ac:grpSpMkLst>
            <pc:docMk/>
            <pc:sldMk cId="1799919323" sldId="265"/>
            <ac:grpSpMk id="12" creationId="{B8BD9EC3-E708-4D89-82E0-4761F13F93BA}"/>
          </ac:grpSpMkLst>
        </pc:grpChg>
        <pc:grpChg chg="add mod">
          <ac:chgData name="audrey Bu..." userId="2be9adc65c227d11" providerId="LiveId" clId="{B410F83D-B454-4833-8F76-66F72BCF0297}" dt="2020-04-21T12:14:38.528" v="2404" actId="1076"/>
          <ac:grpSpMkLst>
            <pc:docMk/>
            <pc:sldMk cId="1799919323" sldId="265"/>
            <ac:grpSpMk id="16" creationId="{BACDCCE7-9839-4C7E-B558-2AE04791A194}"/>
          </ac:grpSpMkLst>
        </pc:grpChg>
        <pc:picChg chg="add mod">
          <ac:chgData name="audrey Bu..." userId="2be9adc65c227d11" providerId="LiveId" clId="{B410F83D-B454-4833-8F76-66F72BCF0297}" dt="2020-04-21T12:14:57.617" v="2406" actId="14100"/>
          <ac:picMkLst>
            <pc:docMk/>
            <pc:sldMk cId="1799919323" sldId="265"/>
            <ac:picMk id="4" creationId="{B4118ED8-B88B-4E06-98B3-32021D98BF94}"/>
          </ac:picMkLst>
        </pc:picChg>
      </pc:sldChg>
      <pc:sldChg chg="delSp add del mod">
        <pc:chgData name="audrey Bu..." userId="2be9adc65c227d11" providerId="LiveId" clId="{B410F83D-B454-4833-8F76-66F72BCF0297}" dt="2020-04-21T12:27:27.272" v="2435" actId="2696"/>
        <pc:sldMkLst>
          <pc:docMk/>
          <pc:sldMk cId="2137253365" sldId="266"/>
        </pc:sldMkLst>
        <pc:spChg chg="del">
          <ac:chgData name="audrey Bu..." userId="2be9adc65c227d11" providerId="LiveId" clId="{B410F83D-B454-4833-8F76-66F72BCF0297}" dt="2020-04-21T12:22:41.290" v="2433" actId="478"/>
          <ac:spMkLst>
            <pc:docMk/>
            <pc:sldMk cId="2137253365" sldId="266"/>
            <ac:spMk id="2" creationId="{DED339D8-A501-4AE9-B94E-302B5657131A}"/>
          </ac:spMkLst>
        </pc:spChg>
        <pc:spChg chg="del">
          <ac:chgData name="audrey Bu..." userId="2be9adc65c227d11" providerId="LiveId" clId="{B410F83D-B454-4833-8F76-66F72BCF0297}" dt="2020-04-21T12:22:42.586" v="2434" actId="478"/>
          <ac:spMkLst>
            <pc:docMk/>
            <pc:sldMk cId="2137253365" sldId="266"/>
            <ac:spMk id="3" creationId="{CD6E80A3-8BAE-4C4D-93E1-17A5737BB99E}"/>
          </ac:spMkLst>
        </pc:spChg>
      </pc:sldChg>
      <pc:sldChg chg="addSp delSp modSp add mod">
        <pc:chgData name="audrey Bu..." userId="2be9adc65c227d11" providerId="LiveId" clId="{B410F83D-B454-4833-8F76-66F72BCF0297}" dt="2020-04-27T11:40:10.362" v="7179"/>
        <pc:sldMkLst>
          <pc:docMk/>
          <pc:sldMk cId="2250577064" sldId="266"/>
        </pc:sldMkLst>
        <pc:spChg chg="del mod">
          <ac:chgData name="audrey Bu..." userId="2be9adc65c227d11" providerId="LiveId" clId="{B410F83D-B454-4833-8F76-66F72BCF0297}" dt="2020-04-27T11:40:06.280" v="7177" actId="478"/>
          <ac:spMkLst>
            <pc:docMk/>
            <pc:sldMk cId="2250577064" sldId="266"/>
            <ac:spMk id="5" creationId="{C3330863-92E3-43C7-A248-6B5DCA91BBEE}"/>
          </ac:spMkLst>
        </pc:spChg>
        <pc:spChg chg="del mod">
          <ac:chgData name="audrey Bu..." userId="2be9adc65c227d11" providerId="LiveId" clId="{B410F83D-B454-4833-8F76-66F72BCF0297}" dt="2020-04-27T11:40:05.466" v="7176" actId="478"/>
          <ac:spMkLst>
            <pc:docMk/>
            <pc:sldMk cId="2250577064" sldId="266"/>
            <ac:spMk id="7" creationId="{A16033F3-D29F-4DF3-AEB4-837934292010}"/>
          </ac:spMkLst>
        </pc:spChg>
        <pc:spChg chg="mod">
          <ac:chgData name="audrey Bu..." userId="2be9adc65c227d11" providerId="LiveId" clId="{B410F83D-B454-4833-8F76-66F72BCF0297}" dt="2020-04-22T12:27:20.438" v="4466" actId="207"/>
          <ac:spMkLst>
            <pc:docMk/>
            <pc:sldMk cId="2250577064" sldId="266"/>
            <ac:spMk id="8" creationId="{6DA6B6F0-19BB-4EB0-960D-4F1FDDFE6CC4}"/>
          </ac:spMkLst>
        </pc:spChg>
        <pc:spChg chg="mod">
          <ac:chgData name="audrey Bu..." userId="2be9adc65c227d11" providerId="LiveId" clId="{B410F83D-B454-4833-8F76-66F72BCF0297}" dt="2020-04-22T11:07:27.224" v="4255" actId="113"/>
          <ac:spMkLst>
            <pc:docMk/>
            <pc:sldMk cId="2250577064" sldId="266"/>
            <ac:spMk id="9" creationId="{EFFF3528-DBE0-4391-A4E5-C91BDF593D65}"/>
          </ac:spMkLst>
        </pc:spChg>
        <pc:spChg chg="mod">
          <ac:chgData name="audrey Bu..." userId="2be9adc65c227d11" providerId="LiveId" clId="{B410F83D-B454-4833-8F76-66F72BCF0297}" dt="2020-04-22T11:04:29.192" v="4230" actId="207"/>
          <ac:spMkLst>
            <pc:docMk/>
            <pc:sldMk cId="2250577064" sldId="266"/>
            <ac:spMk id="10" creationId="{24332A3B-4920-479C-B40F-70195733D88F}"/>
          </ac:spMkLst>
        </pc:spChg>
        <pc:spChg chg="mod">
          <ac:chgData name="audrey Bu..." userId="2be9adc65c227d11" providerId="LiveId" clId="{B410F83D-B454-4833-8F76-66F72BCF0297}" dt="2020-04-22T11:04:34.657" v="4231" actId="207"/>
          <ac:spMkLst>
            <pc:docMk/>
            <pc:sldMk cId="2250577064" sldId="266"/>
            <ac:spMk id="13" creationId="{0E022B38-EF86-40B4-A619-08863F98B98D}"/>
          </ac:spMkLst>
        </pc:spChg>
        <pc:spChg chg="del mod">
          <ac:chgData name="audrey Bu..." userId="2be9adc65c227d11" providerId="LiveId" clId="{B410F83D-B454-4833-8F76-66F72BCF0297}" dt="2020-04-27T11:40:08.556" v="7178" actId="478"/>
          <ac:spMkLst>
            <pc:docMk/>
            <pc:sldMk cId="2250577064" sldId="266"/>
            <ac:spMk id="14" creationId="{7278FE79-EF94-40FB-AA0F-B96EAAD7908B}"/>
          </ac:spMkLst>
        </pc:spChg>
        <pc:spChg chg="add">
          <ac:chgData name="audrey Bu..." userId="2be9adc65c227d11" providerId="LiveId" clId="{B410F83D-B454-4833-8F76-66F72BCF0297}" dt="2020-04-27T11:40:10.362" v="7179"/>
          <ac:spMkLst>
            <pc:docMk/>
            <pc:sldMk cId="2250577064" sldId="266"/>
            <ac:spMk id="16" creationId="{2FF35C7F-AF30-4585-9044-9363850D71D1}"/>
          </ac:spMkLst>
        </pc:spChg>
        <pc:spChg chg="add">
          <ac:chgData name="audrey Bu..." userId="2be9adc65c227d11" providerId="LiveId" clId="{B410F83D-B454-4833-8F76-66F72BCF0297}" dt="2020-04-27T11:40:10.362" v="7179"/>
          <ac:spMkLst>
            <pc:docMk/>
            <pc:sldMk cId="2250577064" sldId="266"/>
            <ac:spMk id="17" creationId="{8FBDCF98-9170-49D1-B89E-41A49D5ED476}"/>
          </ac:spMkLst>
        </pc:spChg>
        <pc:spChg chg="add">
          <ac:chgData name="audrey Bu..." userId="2be9adc65c227d11" providerId="LiveId" clId="{B410F83D-B454-4833-8F76-66F72BCF0297}" dt="2020-04-27T11:40:10.362" v="7179"/>
          <ac:spMkLst>
            <pc:docMk/>
            <pc:sldMk cId="2250577064" sldId="266"/>
            <ac:spMk id="18" creationId="{C5299E01-B691-4152-BD7B-9B37720476B1}"/>
          </ac:spMkLst>
        </pc:spChg>
        <pc:picChg chg="add">
          <ac:chgData name="audrey Bu..." userId="2be9adc65c227d11" providerId="LiveId" clId="{B410F83D-B454-4833-8F76-66F72BCF0297}" dt="2020-04-21T13:19:56.487" v="2732"/>
          <ac:picMkLst>
            <pc:docMk/>
            <pc:sldMk cId="2250577064" sldId="266"/>
            <ac:picMk id="15" creationId="{AE94DE0B-B079-4F74-9744-D6501E1745BB}"/>
          </ac:picMkLst>
        </pc:picChg>
      </pc:sldChg>
      <pc:sldChg chg="addSp delSp modSp add mod">
        <pc:chgData name="audrey Bu..." userId="2be9adc65c227d11" providerId="LiveId" clId="{B410F83D-B454-4833-8F76-66F72BCF0297}" dt="2020-04-27T11:42:39.969" v="7209" actId="478"/>
        <pc:sldMkLst>
          <pc:docMk/>
          <pc:sldMk cId="1784316480" sldId="267"/>
        </pc:sldMkLst>
        <pc:spChg chg="mod">
          <ac:chgData name="audrey Bu..." userId="2be9adc65c227d11" providerId="LiveId" clId="{B410F83D-B454-4833-8F76-66F72BCF0297}" dt="2020-04-21T12:39:56.346" v="2665" actId="20577"/>
          <ac:spMkLst>
            <pc:docMk/>
            <pc:sldMk cId="1784316480" sldId="267"/>
            <ac:spMk id="2" creationId="{F3057E8B-E661-496F-89CC-82022E528A9D}"/>
          </ac:spMkLst>
        </pc:spChg>
        <pc:spChg chg="mod">
          <ac:chgData name="audrey Bu..." userId="2be9adc65c227d11" providerId="LiveId" clId="{B410F83D-B454-4833-8F76-66F72BCF0297}" dt="2020-04-22T12:28:26.969" v="4473" actId="207"/>
          <ac:spMkLst>
            <pc:docMk/>
            <pc:sldMk cId="1784316480" sldId="267"/>
            <ac:spMk id="5" creationId="{1930DE10-953E-4BBD-B1F2-685EAC88FD47}"/>
          </ac:spMkLst>
        </pc:spChg>
        <pc:spChg chg="del mod">
          <ac:chgData name="audrey Bu..." userId="2be9adc65c227d11" providerId="LiveId" clId="{B410F83D-B454-4833-8F76-66F72BCF0297}" dt="2020-04-27T11:42:39.969" v="7209" actId="478"/>
          <ac:spMkLst>
            <pc:docMk/>
            <pc:sldMk cId="1784316480" sldId="267"/>
            <ac:spMk id="6" creationId="{F28F6365-B502-4463-9831-EEE880A9BD4B}"/>
          </ac:spMkLst>
        </pc:spChg>
        <pc:spChg chg="del mod">
          <ac:chgData name="audrey Bu..." userId="2be9adc65c227d11" providerId="LiveId" clId="{B410F83D-B454-4833-8F76-66F72BCF0297}" dt="2020-04-27T11:42:38.694" v="7208" actId="478"/>
          <ac:spMkLst>
            <pc:docMk/>
            <pc:sldMk cId="1784316480" sldId="267"/>
            <ac:spMk id="7" creationId="{CD8C6AF6-6593-4942-AB96-1CD1C13D9FB9}"/>
          </ac:spMkLst>
        </pc:spChg>
        <pc:spChg chg="del mod">
          <ac:chgData name="audrey Bu..." userId="2be9adc65c227d11" providerId="LiveId" clId="{B410F83D-B454-4833-8F76-66F72BCF0297}" dt="2020-04-27T11:42:38.070" v="7207" actId="478"/>
          <ac:spMkLst>
            <pc:docMk/>
            <pc:sldMk cId="1784316480" sldId="267"/>
            <ac:spMk id="8" creationId="{1CB42F8E-A85D-470B-AB2B-EE8362FA0D20}"/>
          </ac:spMkLst>
        </pc:spChg>
        <pc:spChg chg="mod">
          <ac:chgData name="audrey Bu..." userId="2be9adc65c227d11" providerId="LiveId" clId="{B410F83D-B454-4833-8F76-66F72BCF0297}" dt="2020-04-22T11:21:02.586" v="4320" actId="207"/>
          <ac:spMkLst>
            <pc:docMk/>
            <pc:sldMk cId="1784316480" sldId="267"/>
            <ac:spMk id="9" creationId="{115CF75D-428A-452A-9A5E-D18500D2B338}"/>
          </ac:spMkLst>
        </pc:spChg>
        <pc:spChg chg="mod">
          <ac:chgData name="audrey Bu..." userId="2be9adc65c227d11" providerId="LiveId" clId="{B410F83D-B454-4833-8F76-66F72BCF0297}" dt="2020-04-21T12:40:10.668" v="2667" actId="1076"/>
          <ac:spMkLst>
            <pc:docMk/>
            <pc:sldMk cId="1784316480" sldId="267"/>
            <ac:spMk id="20" creationId="{C46117D8-12EF-4784-8EA6-80D1839A435B}"/>
          </ac:spMkLst>
        </pc:spChg>
        <pc:spChg chg="mod">
          <ac:chgData name="audrey Bu..." userId="2be9adc65c227d11" providerId="LiveId" clId="{B410F83D-B454-4833-8F76-66F72BCF0297}" dt="2020-04-22T11:21:52.394" v="4323" actId="207"/>
          <ac:spMkLst>
            <pc:docMk/>
            <pc:sldMk cId="1784316480" sldId="267"/>
            <ac:spMk id="23" creationId="{29BE0632-A67B-4168-94D4-103553A41426}"/>
          </ac:spMkLst>
        </pc:spChg>
        <pc:spChg chg="mod">
          <ac:chgData name="audrey Bu..." userId="2be9adc65c227d11" providerId="LiveId" clId="{B410F83D-B454-4833-8F76-66F72BCF0297}" dt="2020-04-22T11:20:53.491" v="4318" actId="207"/>
          <ac:spMkLst>
            <pc:docMk/>
            <pc:sldMk cId="1784316480" sldId="267"/>
            <ac:spMk id="24" creationId="{1548DDAE-56E8-4637-96CF-A05889804D37}"/>
          </ac:spMkLst>
        </pc:spChg>
        <pc:spChg chg="add">
          <ac:chgData name="audrey Bu..." userId="2be9adc65c227d11" providerId="LiveId" clId="{B410F83D-B454-4833-8F76-66F72BCF0297}" dt="2020-04-21T12:39:24.980" v="2652"/>
          <ac:spMkLst>
            <pc:docMk/>
            <pc:sldMk cId="1784316480" sldId="267"/>
            <ac:spMk id="26" creationId="{2012933E-14EC-4CC3-97BE-FA78F492C6CA}"/>
          </ac:spMkLst>
        </pc:spChg>
        <pc:spChg chg="add del mod">
          <ac:chgData name="audrey Bu..." userId="2be9adc65c227d11" providerId="LiveId" clId="{B410F83D-B454-4833-8F76-66F72BCF0297}" dt="2020-04-21T12:39:30.370" v="2657" actId="478"/>
          <ac:spMkLst>
            <pc:docMk/>
            <pc:sldMk cId="1784316480" sldId="267"/>
            <ac:spMk id="27" creationId="{2C82D14C-4D7A-4731-9650-00C51A537DF2}"/>
          </ac:spMkLst>
        </pc:spChg>
        <pc:spChg chg="add">
          <ac:chgData name="audrey Bu..." userId="2be9adc65c227d11" providerId="LiveId" clId="{B410F83D-B454-4833-8F76-66F72BCF0297}" dt="2020-04-21T12:39:24.980" v="2652"/>
          <ac:spMkLst>
            <pc:docMk/>
            <pc:sldMk cId="1784316480" sldId="267"/>
            <ac:spMk id="28" creationId="{B9DC780A-4A34-485B-9BAC-1C89D562DA32}"/>
          </ac:spMkLst>
        </pc:spChg>
        <pc:grpChg chg="add mod">
          <ac:chgData name="audrey Bu..." userId="2be9adc65c227d11" providerId="LiveId" clId="{B410F83D-B454-4833-8F76-66F72BCF0297}" dt="2020-04-21T12:40:01.848" v="2666" actId="1076"/>
          <ac:grpSpMkLst>
            <pc:docMk/>
            <pc:sldMk cId="1784316480" sldId="267"/>
            <ac:grpSpMk id="25" creationId="{CA4C9F62-420B-40C1-94FC-B46D69D59C6C}"/>
          </ac:grpSpMkLst>
        </pc:grpChg>
      </pc:sldChg>
      <pc:sldChg chg="addSp delSp modSp add del mod">
        <pc:chgData name="audrey Bu..." userId="2be9adc65c227d11" providerId="LiveId" clId="{B410F83D-B454-4833-8F76-66F72BCF0297}" dt="2020-04-21T12:38:36.506" v="2596" actId="2696"/>
        <pc:sldMkLst>
          <pc:docMk/>
          <pc:sldMk cId="2119488455" sldId="267"/>
        </pc:sldMkLst>
        <pc:spChg chg="mod">
          <ac:chgData name="audrey Bu..." userId="2be9adc65c227d11" providerId="LiveId" clId="{B410F83D-B454-4833-8F76-66F72BCF0297}" dt="2020-04-21T12:35:34.774" v="2593" actId="20577"/>
          <ac:spMkLst>
            <pc:docMk/>
            <pc:sldMk cId="2119488455" sldId="267"/>
            <ac:spMk id="2" creationId="{F3057E8B-E661-496F-89CC-82022E528A9D}"/>
          </ac:spMkLst>
        </pc:spChg>
        <pc:spChg chg="mod">
          <ac:chgData name="audrey Bu..." userId="2be9adc65c227d11" providerId="LiveId" clId="{B410F83D-B454-4833-8F76-66F72BCF0297}" dt="2020-04-21T12:33:42.966" v="2512" actId="14100"/>
          <ac:spMkLst>
            <pc:docMk/>
            <pc:sldMk cId="2119488455" sldId="267"/>
            <ac:spMk id="5" creationId="{1930DE10-953E-4BBD-B1F2-685EAC88FD47}"/>
          </ac:spMkLst>
        </pc:spChg>
        <pc:spChg chg="mod">
          <ac:chgData name="audrey Bu..." userId="2be9adc65c227d11" providerId="LiveId" clId="{B410F83D-B454-4833-8F76-66F72BCF0297}" dt="2020-04-21T12:33:49.663" v="2513" actId="1076"/>
          <ac:spMkLst>
            <pc:docMk/>
            <pc:sldMk cId="2119488455" sldId="267"/>
            <ac:spMk id="6" creationId="{F28F6365-B502-4463-9831-EEE880A9BD4B}"/>
          </ac:spMkLst>
        </pc:spChg>
        <pc:spChg chg="mod">
          <ac:chgData name="audrey Bu..." userId="2be9adc65c227d11" providerId="LiveId" clId="{B410F83D-B454-4833-8F76-66F72BCF0297}" dt="2020-04-21T12:31:57.524" v="2494" actId="20577"/>
          <ac:spMkLst>
            <pc:docMk/>
            <pc:sldMk cId="2119488455" sldId="267"/>
            <ac:spMk id="9" creationId="{115CF75D-428A-452A-9A5E-D18500D2B338}"/>
          </ac:spMkLst>
        </pc:spChg>
        <pc:spChg chg="mod">
          <ac:chgData name="audrey Bu..." userId="2be9adc65c227d11" providerId="LiveId" clId="{B410F83D-B454-4833-8F76-66F72BCF0297}" dt="2020-04-21T12:35:42.321" v="2594" actId="1076"/>
          <ac:spMkLst>
            <pc:docMk/>
            <pc:sldMk cId="2119488455" sldId="267"/>
            <ac:spMk id="22" creationId="{851A43E7-D194-4CE4-B3F0-7971230F1755}"/>
          </ac:spMkLst>
        </pc:spChg>
        <pc:spChg chg="mod">
          <ac:chgData name="audrey Bu..." userId="2be9adc65c227d11" providerId="LiveId" clId="{B410F83D-B454-4833-8F76-66F72BCF0297}" dt="2020-04-21T12:35:58.316" v="2595" actId="1076"/>
          <ac:spMkLst>
            <pc:docMk/>
            <pc:sldMk cId="2119488455" sldId="267"/>
            <ac:spMk id="23" creationId="{29BE0632-A67B-4168-94D4-103553A41426}"/>
          </ac:spMkLst>
        </pc:spChg>
        <pc:spChg chg="mod">
          <ac:chgData name="audrey Bu..." userId="2be9adc65c227d11" providerId="LiveId" clId="{B410F83D-B454-4833-8F76-66F72BCF0297}" dt="2020-04-21T12:34:00.194" v="2514" actId="1076"/>
          <ac:spMkLst>
            <pc:docMk/>
            <pc:sldMk cId="2119488455" sldId="267"/>
            <ac:spMk id="24" creationId="{1548DDAE-56E8-4637-96CF-A05889804D37}"/>
          </ac:spMkLst>
        </pc:spChg>
        <pc:spChg chg="add">
          <ac:chgData name="audrey Bu..." userId="2be9adc65c227d11" providerId="LiveId" clId="{B410F83D-B454-4833-8F76-66F72BCF0297}" dt="2020-04-21T12:32:17.735" v="2495"/>
          <ac:spMkLst>
            <pc:docMk/>
            <pc:sldMk cId="2119488455" sldId="267"/>
            <ac:spMk id="26" creationId="{F07C4317-8A5C-4F4A-8A25-7958942E0AA4}"/>
          </ac:spMkLst>
        </pc:spChg>
        <pc:spChg chg="add del mod">
          <ac:chgData name="audrey Bu..." userId="2be9adc65c227d11" providerId="LiveId" clId="{B410F83D-B454-4833-8F76-66F72BCF0297}" dt="2020-04-21T12:34:55.604" v="2522" actId="478"/>
          <ac:spMkLst>
            <pc:docMk/>
            <pc:sldMk cId="2119488455" sldId="267"/>
            <ac:spMk id="27" creationId="{B10254B4-976D-40D7-A014-1654CAACE2F0}"/>
          </ac:spMkLst>
        </pc:spChg>
        <pc:spChg chg="add">
          <ac:chgData name="audrey Bu..." userId="2be9adc65c227d11" providerId="LiveId" clId="{B410F83D-B454-4833-8F76-66F72BCF0297}" dt="2020-04-21T12:32:17.735" v="2495"/>
          <ac:spMkLst>
            <pc:docMk/>
            <pc:sldMk cId="2119488455" sldId="267"/>
            <ac:spMk id="28" creationId="{BAF229E8-2E15-45A5-AB1F-BDEDEC4CC326}"/>
          </ac:spMkLst>
        </pc:spChg>
        <pc:grpChg chg="add mod">
          <ac:chgData name="audrey Bu..." userId="2be9adc65c227d11" providerId="LiveId" clId="{B410F83D-B454-4833-8F76-66F72BCF0297}" dt="2020-04-21T12:35:27.830" v="2591" actId="1076"/>
          <ac:grpSpMkLst>
            <pc:docMk/>
            <pc:sldMk cId="2119488455" sldId="267"/>
            <ac:grpSpMk id="25" creationId="{6261193F-37EC-444F-BE26-0FBA98293B76}"/>
          </ac:grpSpMkLst>
        </pc:grpChg>
        <pc:picChg chg="mod">
          <ac:chgData name="audrey Bu..." userId="2be9adc65c227d11" providerId="LiveId" clId="{B410F83D-B454-4833-8F76-66F72BCF0297}" dt="2020-04-21T12:33:35.275" v="2510" actId="14100"/>
          <ac:picMkLst>
            <pc:docMk/>
            <pc:sldMk cId="2119488455" sldId="267"/>
            <ac:picMk id="4" creationId="{B4118ED8-B88B-4E06-98B3-32021D98BF94}"/>
          </ac:picMkLst>
        </pc:picChg>
      </pc:sldChg>
      <pc:sldChg chg="add del">
        <pc:chgData name="audrey Bu..." userId="2be9adc65c227d11" providerId="LiveId" clId="{B410F83D-B454-4833-8F76-66F72BCF0297}" dt="2020-04-21T12:31:25.304" v="2476" actId="2696"/>
        <pc:sldMkLst>
          <pc:docMk/>
          <pc:sldMk cId="3397846625" sldId="267"/>
        </pc:sldMkLst>
      </pc:sldChg>
      <pc:sldChg chg="addSp delSp modSp add mod">
        <pc:chgData name="audrey Bu..." userId="2be9adc65c227d11" providerId="LiveId" clId="{B410F83D-B454-4833-8F76-66F72BCF0297}" dt="2020-04-22T12:28:38.732" v="4474" actId="207"/>
        <pc:sldMkLst>
          <pc:docMk/>
          <pc:sldMk cId="2622327711" sldId="268"/>
        </pc:sldMkLst>
        <pc:spChg chg="del">
          <ac:chgData name="audrey Bu..." userId="2be9adc65c227d11" providerId="LiveId" clId="{B410F83D-B454-4833-8F76-66F72BCF0297}" dt="2020-04-21T12:43:35.826" v="2669" actId="478"/>
          <ac:spMkLst>
            <pc:docMk/>
            <pc:sldMk cId="2622327711" sldId="268"/>
            <ac:spMk id="2" creationId="{68FBDD7B-EE25-458C-88E1-ED6FA9E21C8B}"/>
          </ac:spMkLst>
        </pc:spChg>
        <pc:spChg chg="del">
          <ac:chgData name="audrey Bu..." userId="2be9adc65c227d11" providerId="LiveId" clId="{B410F83D-B454-4833-8F76-66F72BCF0297}" dt="2020-04-21T12:43:37.036" v="2670" actId="478"/>
          <ac:spMkLst>
            <pc:docMk/>
            <pc:sldMk cId="2622327711" sldId="268"/>
            <ac:spMk id="3" creationId="{75A8ECE9-9E54-4581-B560-DAACADFF6CA1}"/>
          </ac:spMkLst>
        </pc:spChg>
        <pc:spChg chg="add">
          <ac:chgData name="audrey Bu..." userId="2be9adc65c227d11" providerId="LiveId" clId="{B410F83D-B454-4833-8F76-66F72BCF0297}" dt="2020-04-21T12:44:39.063" v="2672"/>
          <ac:spMkLst>
            <pc:docMk/>
            <pc:sldMk cId="2622327711" sldId="268"/>
            <ac:spMk id="5" creationId="{87DE314B-0C13-4272-8309-4628D3842FDE}"/>
          </ac:spMkLst>
        </pc:spChg>
        <pc:spChg chg="add del">
          <ac:chgData name="audrey Bu..." userId="2be9adc65c227d11" providerId="LiveId" clId="{B410F83D-B454-4833-8F76-66F72BCF0297}" dt="2020-04-21T12:50:03.036" v="2685" actId="11529"/>
          <ac:spMkLst>
            <pc:docMk/>
            <pc:sldMk cId="2622327711" sldId="268"/>
            <ac:spMk id="6" creationId="{AF40B646-2FC3-46E9-9562-5B507D5C87C1}"/>
          </ac:spMkLst>
        </pc:spChg>
        <pc:spChg chg="add mod">
          <ac:chgData name="audrey Bu..." userId="2be9adc65c227d11" providerId="LiveId" clId="{B410F83D-B454-4833-8F76-66F72BCF0297}" dt="2020-04-22T12:28:38.732" v="4474" actId="207"/>
          <ac:spMkLst>
            <pc:docMk/>
            <pc:sldMk cId="2622327711" sldId="268"/>
            <ac:spMk id="7" creationId="{41238A09-C388-4701-B8F1-0AD3506C0094}"/>
          </ac:spMkLst>
        </pc:spChg>
        <pc:spChg chg="add mod">
          <ac:chgData name="audrey Bu..." userId="2be9adc65c227d11" providerId="LiveId" clId="{B410F83D-B454-4833-8F76-66F72BCF0297}" dt="2020-04-21T13:06:45.026" v="2713" actId="1076"/>
          <ac:spMkLst>
            <pc:docMk/>
            <pc:sldMk cId="2622327711" sldId="268"/>
            <ac:spMk id="8" creationId="{4E6643C3-742A-408B-9C42-BEA717D944EE}"/>
          </ac:spMkLst>
        </pc:spChg>
        <pc:spChg chg="add mod">
          <ac:chgData name="audrey Bu..." userId="2be9adc65c227d11" providerId="LiveId" clId="{B410F83D-B454-4833-8F76-66F72BCF0297}" dt="2020-04-21T13:06:32.693" v="2710" actId="1076"/>
          <ac:spMkLst>
            <pc:docMk/>
            <pc:sldMk cId="2622327711" sldId="268"/>
            <ac:spMk id="9" creationId="{C5181C30-D986-4EF8-B749-F6FA2143E120}"/>
          </ac:spMkLst>
        </pc:spChg>
        <pc:picChg chg="add">
          <ac:chgData name="audrey Bu..." userId="2be9adc65c227d11" providerId="LiveId" clId="{B410F83D-B454-4833-8F76-66F72BCF0297}" dt="2020-04-21T12:43:41.534" v="2671"/>
          <ac:picMkLst>
            <pc:docMk/>
            <pc:sldMk cId="2622327711" sldId="268"/>
            <ac:picMk id="4" creationId="{D4F4DE52-29D8-479A-9A2E-4EED57A07B8F}"/>
          </ac:picMkLst>
        </pc:picChg>
        <pc:picChg chg="add del mod">
          <ac:chgData name="audrey Bu..." userId="2be9adc65c227d11" providerId="LiveId" clId="{B410F83D-B454-4833-8F76-66F72BCF0297}" dt="2020-04-21T13:05:49.546" v="2702" actId="478"/>
          <ac:picMkLst>
            <pc:docMk/>
            <pc:sldMk cId="2622327711" sldId="268"/>
            <ac:picMk id="10" creationId="{B42811E0-8339-4D11-9829-CD9212E3997E}"/>
          </ac:picMkLst>
        </pc:picChg>
        <pc:picChg chg="add mod">
          <ac:chgData name="audrey Bu..." userId="2be9adc65c227d11" providerId="LiveId" clId="{B410F83D-B454-4833-8F76-66F72BCF0297}" dt="2020-04-21T14:28:45.404" v="3020"/>
          <ac:picMkLst>
            <pc:docMk/>
            <pc:sldMk cId="2622327711" sldId="268"/>
            <ac:picMk id="12" creationId="{0A9607DA-5C0F-402D-8343-4AB2B1A15FBB}"/>
          </ac:picMkLst>
        </pc:picChg>
      </pc:sldChg>
      <pc:sldChg chg="addSp delSp modSp add mod">
        <pc:chgData name="audrey Bu..." userId="2be9adc65c227d11" providerId="LiveId" clId="{B410F83D-B454-4833-8F76-66F72BCF0297}" dt="2020-04-27T11:58:11.929" v="7291" actId="1076"/>
        <pc:sldMkLst>
          <pc:docMk/>
          <pc:sldMk cId="3962514695" sldId="269"/>
        </pc:sldMkLst>
        <pc:spChg chg="del">
          <ac:chgData name="audrey Bu..." userId="2be9adc65c227d11" providerId="LiveId" clId="{B410F83D-B454-4833-8F76-66F72BCF0297}" dt="2020-04-21T13:17:52.444" v="2719" actId="478"/>
          <ac:spMkLst>
            <pc:docMk/>
            <pc:sldMk cId="3962514695" sldId="269"/>
            <ac:spMk id="2" creationId="{D445E362-23A7-4715-A194-C98E21A6DDCF}"/>
          </ac:spMkLst>
        </pc:spChg>
        <pc:spChg chg="del">
          <ac:chgData name="audrey Bu..." userId="2be9adc65c227d11" providerId="LiveId" clId="{B410F83D-B454-4833-8F76-66F72BCF0297}" dt="2020-04-21T13:17:54.383" v="2720" actId="478"/>
          <ac:spMkLst>
            <pc:docMk/>
            <pc:sldMk cId="3962514695" sldId="269"/>
            <ac:spMk id="3" creationId="{B2FBFA28-DF23-40DD-BBF3-CE53E7D8A27C}"/>
          </ac:spMkLst>
        </pc:spChg>
        <pc:spChg chg="add mod">
          <ac:chgData name="audrey Bu..." userId="2be9adc65c227d11" providerId="LiveId" clId="{B410F83D-B454-4833-8F76-66F72BCF0297}" dt="2020-04-22T12:29:13.355" v="4478" actId="207"/>
          <ac:spMkLst>
            <pc:docMk/>
            <pc:sldMk cId="3962514695" sldId="269"/>
            <ac:spMk id="5" creationId="{0A564810-9E5F-404F-B2B6-E8DD27E33BC5}"/>
          </ac:spMkLst>
        </pc:spChg>
        <pc:spChg chg="add del">
          <ac:chgData name="audrey Bu..." userId="2be9adc65c227d11" providerId="LiveId" clId="{B410F83D-B454-4833-8F76-66F72BCF0297}" dt="2020-04-21T13:22:40.723" v="2756"/>
          <ac:spMkLst>
            <pc:docMk/>
            <pc:sldMk cId="3962514695" sldId="269"/>
            <ac:spMk id="6" creationId="{546E9A58-D925-4A2F-BD56-E0FA06CEA094}"/>
          </ac:spMkLst>
        </pc:spChg>
        <pc:spChg chg="add del mod">
          <ac:chgData name="audrey Bu..." userId="2be9adc65c227d11" providerId="LiveId" clId="{B410F83D-B454-4833-8F76-66F72BCF0297}" dt="2020-04-27T11:53:46.062" v="7272" actId="478"/>
          <ac:spMkLst>
            <pc:docMk/>
            <pc:sldMk cId="3962514695" sldId="269"/>
            <ac:spMk id="7" creationId="{E492C342-39D5-4847-87AB-C02B7C6D324C}"/>
          </ac:spMkLst>
        </pc:spChg>
        <pc:spChg chg="add del mod">
          <ac:chgData name="audrey Bu..." userId="2be9adc65c227d11" providerId="LiveId" clId="{B410F83D-B454-4833-8F76-66F72BCF0297}" dt="2020-04-27T11:53:45.351" v="7271" actId="478"/>
          <ac:spMkLst>
            <pc:docMk/>
            <pc:sldMk cId="3962514695" sldId="269"/>
            <ac:spMk id="8" creationId="{647CF98C-F995-48BE-914D-66AD024CFDE3}"/>
          </ac:spMkLst>
        </pc:spChg>
        <pc:spChg chg="add mod">
          <ac:chgData name="audrey Bu..." userId="2be9adc65c227d11" providerId="LiveId" clId="{B410F83D-B454-4833-8F76-66F72BCF0297}" dt="2020-04-22T11:42:20.821" v="4365" actId="207"/>
          <ac:spMkLst>
            <pc:docMk/>
            <pc:sldMk cId="3962514695" sldId="269"/>
            <ac:spMk id="9" creationId="{A1871EBD-8E18-4019-8686-5EC12A53832A}"/>
          </ac:spMkLst>
        </pc:spChg>
        <pc:spChg chg="add del mod">
          <ac:chgData name="audrey Bu..." userId="2be9adc65c227d11" providerId="LiveId" clId="{B410F83D-B454-4833-8F76-66F72BCF0297}" dt="2020-04-21T13:33:36.136" v="2830" actId="478"/>
          <ac:spMkLst>
            <pc:docMk/>
            <pc:sldMk cId="3962514695" sldId="269"/>
            <ac:spMk id="10" creationId="{5269612D-0F6D-4946-B9A6-6FE3DE29FCC8}"/>
          </ac:spMkLst>
        </pc:spChg>
        <pc:spChg chg="add del mod">
          <ac:chgData name="audrey Bu..." userId="2be9adc65c227d11" providerId="LiveId" clId="{B410F83D-B454-4833-8F76-66F72BCF0297}" dt="2020-04-21T13:33:33.524" v="2829" actId="478"/>
          <ac:spMkLst>
            <pc:docMk/>
            <pc:sldMk cId="3962514695" sldId="269"/>
            <ac:spMk id="11" creationId="{2B754D1F-CC7E-4C18-8624-DA42449CC998}"/>
          </ac:spMkLst>
        </pc:spChg>
        <pc:spChg chg="add del mod">
          <ac:chgData name="audrey Bu..." userId="2be9adc65c227d11" providerId="LiveId" clId="{B410F83D-B454-4833-8F76-66F72BCF0297}" dt="2020-04-21T13:32:36.484" v="2812"/>
          <ac:spMkLst>
            <pc:docMk/>
            <pc:sldMk cId="3962514695" sldId="269"/>
            <ac:spMk id="15" creationId="{67AB6D18-5D12-4DA3-A420-AEFFC04180FA}"/>
          </ac:spMkLst>
        </pc:spChg>
        <pc:spChg chg="add del mod">
          <ac:chgData name="audrey Bu..." userId="2be9adc65c227d11" providerId="LiveId" clId="{B410F83D-B454-4833-8F76-66F72BCF0297}" dt="2020-04-21T13:32:33.502" v="2807"/>
          <ac:spMkLst>
            <pc:docMk/>
            <pc:sldMk cId="3962514695" sldId="269"/>
            <ac:spMk id="16" creationId="{4DBED8C7-6A83-48C6-A7D6-F221EBE1A63F}"/>
          </ac:spMkLst>
        </pc:spChg>
        <pc:spChg chg="add del mod">
          <ac:chgData name="audrey Bu..." userId="2be9adc65c227d11" providerId="LiveId" clId="{B410F83D-B454-4833-8F76-66F72BCF0297}" dt="2020-04-21T13:32:32.139" v="2804"/>
          <ac:spMkLst>
            <pc:docMk/>
            <pc:sldMk cId="3962514695" sldId="269"/>
            <ac:spMk id="17" creationId="{824E728E-7730-4ECF-9BA1-631E7D07FFA8}"/>
          </ac:spMkLst>
        </pc:spChg>
        <pc:spChg chg="add del mod">
          <ac:chgData name="audrey Bu..." userId="2be9adc65c227d11" providerId="LiveId" clId="{B410F83D-B454-4833-8F76-66F72BCF0297}" dt="2020-04-21T13:32:30.793" v="2802"/>
          <ac:spMkLst>
            <pc:docMk/>
            <pc:sldMk cId="3962514695" sldId="269"/>
            <ac:spMk id="18" creationId="{A3993D16-9AD1-463F-9341-5D4F00CA44D2}"/>
          </ac:spMkLst>
        </pc:spChg>
        <pc:spChg chg="add mod">
          <ac:chgData name="audrey Bu..." userId="2be9adc65c227d11" providerId="LiveId" clId="{B410F83D-B454-4833-8F76-66F72BCF0297}" dt="2020-04-22T11:42:24.206" v="4366" actId="207"/>
          <ac:spMkLst>
            <pc:docMk/>
            <pc:sldMk cId="3962514695" sldId="269"/>
            <ac:spMk id="19" creationId="{B340CFB1-D7C5-4EC4-A00D-CE9A9323663F}"/>
          </ac:spMkLst>
        </pc:spChg>
        <pc:spChg chg="add mod">
          <ac:chgData name="audrey Bu..." userId="2be9adc65c227d11" providerId="LiveId" clId="{B410F83D-B454-4833-8F76-66F72BCF0297}" dt="2020-04-22T11:42:27.941" v="4367" actId="207"/>
          <ac:spMkLst>
            <pc:docMk/>
            <pc:sldMk cId="3962514695" sldId="269"/>
            <ac:spMk id="20" creationId="{42A687BA-5566-4663-B30E-3EF74D639766}"/>
          </ac:spMkLst>
        </pc:spChg>
        <pc:spChg chg="add mod">
          <ac:chgData name="audrey Bu..." userId="2be9adc65c227d11" providerId="LiveId" clId="{B410F83D-B454-4833-8F76-66F72BCF0297}" dt="2020-04-21T13:37:53.056" v="2857" actId="1076"/>
          <ac:spMkLst>
            <pc:docMk/>
            <pc:sldMk cId="3962514695" sldId="269"/>
            <ac:spMk id="25" creationId="{CB54B5F6-7D00-48F2-8B57-DFC9CF61DD5D}"/>
          </ac:spMkLst>
        </pc:spChg>
        <pc:spChg chg="add mod">
          <ac:chgData name="audrey Bu..." userId="2be9adc65c227d11" providerId="LiveId" clId="{B410F83D-B454-4833-8F76-66F72BCF0297}" dt="2020-04-21T13:37:53.056" v="2857" actId="1076"/>
          <ac:spMkLst>
            <pc:docMk/>
            <pc:sldMk cId="3962514695" sldId="269"/>
            <ac:spMk id="26" creationId="{C4B4A3BF-F048-4702-8ADE-71C04EED5A47}"/>
          </ac:spMkLst>
        </pc:spChg>
        <pc:spChg chg="add mod">
          <ac:chgData name="audrey Bu..." userId="2be9adc65c227d11" providerId="LiveId" clId="{B410F83D-B454-4833-8F76-66F72BCF0297}" dt="2020-04-22T11:43:01.209" v="4373" actId="207"/>
          <ac:spMkLst>
            <pc:docMk/>
            <pc:sldMk cId="3962514695" sldId="269"/>
            <ac:spMk id="27" creationId="{E2FDE963-FB5D-4B87-9B53-AA36010250F3}"/>
          </ac:spMkLst>
        </pc:spChg>
        <pc:spChg chg="add mod">
          <ac:chgData name="audrey Bu..." userId="2be9adc65c227d11" providerId="LiveId" clId="{B410F83D-B454-4833-8F76-66F72BCF0297}" dt="2020-04-21T13:37:53.056" v="2857" actId="1076"/>
          <ac:spMkLst>
            <pc:docMk/>
            <pc:sldMk cId="3962514695" sldId="269"/>
            <ac:spMk id="28" creationId="{93C667AB-1831-4F78-AC58-9B65781419A0}"/>
          </ac:spMkLst>
        </pc:spChg>
        <pc:spChg chg="add mod">
          <ac:chgData name="audrey Bu..." userId="2be9adc65c227d11" providerId="LiveId" clId="{B410F83D-B454-4833-8F76-66F72BCF0297}" dt="2020-04-21T13:37:53.056" v="2857" actId="1076"/>
          <ac:spMkLst>
            <pc:docMk/>
            <pc:sldMk cId="3962514695" sldId="269"/>
            <ac:spMk id="29" creationId="{647DE2FA-9B14-4A54-864D-6740D0E341E6}"/>
          </ac:spMkLst>
        </pc:spChg>
        <pc:spChg chg="add mod">
          <ac:chgData name="audrey Bu..." userId="2be9adc65c227d11" providerId="LiveId" clId="{B410F83D-B454-4833-8F76-66F72BCF0297}" dt="2020-04-22T11:42:56.839" v="4372" actId="207"/>
          <ac:spMkLst>
            <pc:docMk/>
            <pc:sldMk cId="3962514695" sldId="269"/>
            <ac:spMk id="30" creationId="{D8C81F88-6071-4818-9CDE-D8D8355F7F6F}"/>
          </ac:spMkLst>
        </pc:spChg>
        <pc:spChg chg="add mod">
          <ac:chgData name="audrey Bu..." userId="2be9adc65c227d11" providerId="LiveId" clId="{B410F83D-B454-4833-8F76-66F72BCF0297}" dt="2020-04-21T13:37:53.056" v="2857" actId="1076"/>
          <ac:spMkLst>
            <pc:docMk/>
            <pc:sldMk cId="3962514695" sldId="269"/>
            <ac:spMk id="31" creationId="{D8733639-5433-4247-9832-FC90AFAABAF5}"/>
          </ac:spMkLst>
        </pc:spChg>
        <pc:spChg chg="add mod">
          <ac:chgData name="audrey Bu..." userId="2be9adc65c227d11" providerId="LiveId" clId="{B410F83D-B454-4833-8F76-66F72BCF0297}" dt="2020-04-21T13:37:53.056" v="2857" actId="1076"/>
          <ac:spMkLst>
            <pc:docMk/>
            <pc:sldMk cId="3962514695" sldId="269"/>
            <ac:spMk id="32" creationId="{D101425A-C8BF-49C1-938F-BEA356D1A91F}"/>
          </ac:spMkLst>
        </pc:spChg>
        <pc:spChg chg="add mod">
          <ac:chgData name="audrey Bu..." userId="2be9adc65c227d11" providerId="LiveId" clId="{B410F83D-B454-4833-8F76-66F72BCF0297}" dt="2020-04-22T11:42:53.184" v="4371" actId="207"/>
          <ac:spMkLst>
            <pc:docMk/>
            <pc:sldMk cId="3962514695" sldId="269"/>
            <ac:spMk id="33" creationId="{5B8DF132-62E1-45D7-8355-D23D068472B3}"/>
          </ac:spMkLst>
        </pc:spChg>
        <pc:spChg chg="add mod">
          <ac:chgData name="audrey Bu..." userId="2be9adc65c227d11" providerId="LiveId" clId="{B410F83D-B454-4833-8F76-66F72BCF0297}" dt="2020-04-22T11:43:15.108" v="4377" actId="207"/>
          <ac:spMkLst>
            <pc:docMk/>
            <pc:sldMk cId="3962514695" sldId="269"/>
            <ac:spMk id="34" creationId="{80BC5200-F78B-43D7-B65E-988514A0E46A}"/>
          </ac:spMkLst>
        </pc:spChg>
        <pc:spChg chg="add del mod">
          <ac:chgData name="audrey Bu..." userId="2be9adc65c227d11" providerId="LiveId" clId="{B410F83D-B454-4833-8F76-66F72BCF0297}" dt="2020-04-27T11:53:50.689" v="7273" actId="478"/>
          <ac:spMkLst>
            <pc:docMk/>
            <pc:sldMk cId="3962514695" sldId="269"/>
            <ac:spMk id="35" creationId="{EE2E680F-614B-485D-B7CE-61B9F1FF136F}"/>
          </ac:spMkLst>
        </pc:spChg>
        <pc:spChg chg="add mod">
          <ac:chgData name="audrey Bu..." userId="2be9adc65c227d11" providerId="LiveId" clId="{B410F83D-B454-4833-8F76-66F72BCF0297}" dt="2020-04-27T11:58:11.929" v="7291" actId="1076"/>
          <ac:spMkLst>
            <pc:docMk/>
            <pc:sldMk cId="3962514695" sldId="269"/>
            <ac:spMk id="36" creationId="{823E87B3-E85C-487B-A399-7095B259325E}"/>
          </ac:spMkLst>
        </pc:spChg>
        <pc:spChg chg="add mod">
          <ac:chgData name="audrey Bu..." userId="2be9adc65c227d11" providerId="LiveId" clId="{B410F83D-B454-4833-8F76-66F72BCF0297}" dt="2020-04-27T11:57:23.952" v="7284" actId="1076"/>
          <ac:spMkLst>
            <pc:docMk/>
            <pc:sldMk cId="3962514695" sldId="269"/>
            <ac:spMk id="37" creationId="{2086E5EB-2668-482A-B135-9FD369BAA973}"/>
          </ac:spMkLst>
        </pc:spChg>
        <pc:spChg chg="add mod">
          <ac:chgData name="audrey Bu..." userId="2be9adc65c227d11" providerId="LiveId" clId="{B410F83D-B454-4833-8F76-66F72BCF0297}" dt="2020-04-27T11:57:23.952" v="7284" actId="1076"/>
          <ac:spMkLst>
            <pc:docMk/>
            <pc:sldMk cId="3962514695" sldId="269"/>
            <ac:spMk id="38" creationId="{156D8107-6674-42DE-B2CF-A6B354EEF848}"/>
          </ac:spMkLst>
        </pc:spChg>
        <pc:picChg chg="add">
          <ac:chgData name="audrey Bu..." userId="2be9adc65c227d11" providerId="LiveId" clId="{B410F83D-B454-4833-8F76-66F72BCF0297}" dt="2020-04-21T13:22:16.436" v="2754"/>
          <ac:picMkLst>
            <pc:docMk/>
            <pc:sldMk cId="3962514695" sldId="269"/>
            <ac:picMk id="4" creationId="{29F6FAE3-3AA5-4703-8411-449AD5712AA7}"/>
          </ac:picMkLst>
        </pc:picChg>
        <pc:picChg chg="add del mod">
          <ac:chgData name="audrey Bu..." userId="2be9adc65c227d11" providerId="LiveId" clId="{B410F83D-B454-4833-8F76-66F72BCF0297}" dt="2020-04-21T13:32:42.111" v="2817" actId="478"/>
          <ac:picMkLst>
            <pc:docMk/>
            <pc:sldMk cId="3962514695" sldId="269"/>
            <ac:picMk id="12" creationId="{459FF4D5-F750-4BF4-8942-8ED5746E4A84}"/>
          </ac:picMkLst>
        </pc:picChg>
        <pc:picChg chg="add del mod">
          <ac:chgData name="audrey Bu..." userId="2be9adc65c227d11" providerId="LiveId" clId="{B410F83D-B454-4833-8F76-66F72BCF0297}" dt="2020-04-21T13:32:38.043" v="2816"/>
          <ac:picMkLst>
            <pc:docMk/>
            <pc:sldMk cId="3962514695" sldId="269"/>
            <ac:picMk id="13" creationId="{32994EBB-E2BE-4A3D-9073-A070B189B43B}"/>
          </ac:picMkLst>
        </pc:picChg>
        <pc:picChg chg="add del mod">
          <ac:chgData name="audrey Bu..." userId="2be9adc65c227d11" providerId="LiveId" clId="{B410F83D-B454-4833-8F76-66F72BCF0297}" dt="2020-04-21T13:32:37.257" v="2814"/>
          <ac:picMkLst>
            <pc:docMk/>
            <pc:sldMk cId="3962514695" sldId="269"/>
            <ac:picMk id="14" creationId="{E1D0D6DC-1CEC-448E-B933-5C1458AF2358}"/>
          </ac:picMkLst>
        </pc:picChg>
        <pc:picChg chg="add mod">
          <ac:chgData name="audrey Bu..." userId="2be9adc65c227d11" providerId="LiveId" clId="{B410F83D-B454-4833-8F76-66F72BCF0297}" dt="2020-04-21T13:37:53.056" v="2857" actId="1076"/>
          <ac:picMkLst>
            <pc:docMk/>
            <pc:sldMk cId="3962514695" sldId="269"/>
            <ac:picMk id="22" creationId="{B40ADE1E-769A-4BF1-BC4F-2F127DB662DD}"/>
          </ac:picMkLst>
        </pc:picChg>
        <pc:picChg chg="add mod">
          <ac:chgData name="audrey Bu..." userId="2be9adc65c227d11" providerId="LiveId" clId="{B410F83D-B454-4833-8F76-66F72BCF0297}" dt="2020-04-21T13:37:53.056" v="2857" actId="1076"/>
          <ac:picMkLst>
            <pc:docMk/>
            <pc:sldMk cId="3962514695" sldId="269"/>
            <ac:picMk id="23" creationId="{B127EAA7-BAB6-420A-9B89-5D1B8CCFDF85}"/>
          </ac:picMkLst>
        </pc:picChg>
        <pc:picChg chg="add mod">
          <ac:chgData name="audrey Bu..." userId="2be9adc65c227d11" providerId="LiveId" clId="{B410F83D-B454-4833-8F76-66F72BCF0297}" dt="2020-04-21T13:37:53.056" v="2857" actId="1076"/>
          <ac:picMkLst>
            <pc:docMk/>
            <pc:sldMk cId="3962514695" sldId="269"/>
            <ac:picMk id="24" creationId="{2E074DF1-C02F-4D3C-AA93-A808B1723B4A}"/>
          </ac:picMkLst>
        </pc:picChg>
      </pc:sldChg>
      <pc:sldChg chg="addSp delSp modSp add mod">
        <pc:chgData name="audrey Bu..." userId="2be9adc65c227d11" providerId="LiveId" clId="{B410F83D-B454-4833-8F76-66F72BCF0297}" dt="2020-04-27T11:58:49.188" v="7297" actId="1076"/>
        <pc:sldMkLst>
          <pc:docMk/>
          <pc:sldMk cId="3919059113" sldId="270"/>
        </pc:sldMkLst>
        <pc:spChg chg="mod">
          <ac:chgData name="audrey Bu..." userId="2be9adc65c227d11" providerId="LiveId" clId="{B410F83D-B454-4833-8F76-66F72BCF0297}" dt="2020-04-22T12:29:21.538" v="4479" actId="207"/>
          <ac:spMkLst>
            <pc:docMk/>
            <pc:sldMk cId="3919059113" sldId="270"/>
            <ac:spMk id="5" creationId="{0A564810-9E5F-404F-B2B6-E8DD27E33BC5}"/>
          </ac:spMkLst>
        </pc:spChg>
        <pc:spChg chg="del mod">
          <ac:chgData name="audrey Bu..." userId="2be9adc65c227d11" providerId="LiveId" clId="{B410F83D-B454-4833-8F76-66F72BCF0297}" dt="2020-04-27T11:58:34.918" v="7294" actId="478"/>
          <ac:spMkLst>
            <pc:docMk/>
            <pc:sldMk cId="3919059113" sldId="270"/>
            <ac:spMk id="7" creationId="{E492C342-39D5-4847-87AB-C02B7C6D324C}"/>
          </ac:spMkLst>
        </pc:spChg>
        <pc:spChg chg="del mod">
          <ac:chgData name="audrey Bu..." userId="2be9adc65c227d11" providerId="LiveId" clId="{B410F83D-B454-4833-8F76-66F72BCF0297}" dt="2020-04-27T11:58:34.198" v="7293" actId="478"/>
          <ac:spMkLst>
            <pc:docMk/>
            <pc:sldMk cId="3919059113" sldId="270"/>
            <ac:spMk id="8" creationId="{647CF98C-F995-48BE-914D-66AD024CFDE3}"/>
          </ac:spMkLst>
        </pc:spChg>
        <pc:spChg chg="mod">
          <ac:chgData name="audrey Bu..." userId="2be9adc65c227d11" providerId="LiveId" clId="{B410F83D-B454-4833-8F76-66F72BCF0297}" dt="2020-04-22T11:44:19.572" v="4387" actId="207"/>
          <ac:spMkLst>
            <pc:docMk/>
            <pc:sldMk cId="3919059113" sldId="270"/>
            <ac:spMk id="9" creationId="{A1871EBD-8E18-4019-8686-5EC12A53832A}"/>
          </ac:spMkLst>
        </pc:spChg>
        <pc:spChg chg="mod">
          <ac:chgData name="audrey Bu..." userId="2be9adc65c227d11" providerId="LiveId" clId="{B410F83D-B454-4833-8F76-66F72BCF0297}" dt="2020-04-22T11:44:22.683" v="4388" actId="207"/>
          <ac:spMkLst>
            <pc:docMk/>
            <pc:sldMk cId="3919059113" sldId="270"/>
            <ac:spMk id="19" creationId="{B340CFB1-D7C5-4EC4-A00D-CE9A9323663F}"/>
          </ac:spMkLst>
        </pc:spChg>
        <pc:spChg chg="mod">
          <ac:chgData name="audrey Bu..." userId="2be9adc65c227d11" providerId="LiveId" clId="{B410F83D-B454-4833-8F76-66F72BCF0297}" dt="2020-04-22T11:44:26.155" v="4389" actId="207"/>
          <ac:spMkLst>
            <pc:docMk/>
            <pc:sldMk cId="3919059113" sldId="270"/>
            <ac:spMk id="20" creationId="{42A687BA-5566-4663-B30E-3EF74D639766}"/>
          </ac:spMkLst>
        </pc:spChg>
        <pc:spChg chg="mod">
          <ac:chgData name="audrey Bu..." userId="2be9adc65c227d11" providerId="LiveId" clId="{B410F83D-B454-4833-8F76-66F72BCF0297}" dt="2020-04-22T11:44:52.879" v="4396" actId="207"/>
          <ac:spMkLst>
            <pc:docMk/>
            <pc:sldMk cId="3919059113" sldId="270"/>
            <ac:spMk id="27" creationId="{E2FDE963-FB5D-4B87-9B53-AA36010250F3}"/>
          </ac:spMkLst>
        </pc:spChg>
        <pc:spChg chg="mod">
          <ac:chgData name="audrey Bu..." userId="2be9adc65c227d11" providerId="LiveId" clId="{B410F83D-B454-4833-8F76-66F72BCF0297}" dt="2020-04-22T11:44:47.788" v="4395" actId="207"/>
          <ac:spMkLst>
            <pc:docMk/>
            <pc:sldMk cId="3919059113" sldId="270"/>
            <ac:spMk id="30" creationId="{D8C81F88-6071-4818-9CDE-D8D8355F7F6F}"/>
          </ac:spMkLst>
        </pc:spChg>
        <pc:spChg chg="mod">
          <ac:chgData name="audrey Bu..." userId="2be9adc65c227d11" providerId="LiveId" clId="{B410F83D-B454-4833-8F76-66F72BCF0297}" dt="2020-04-22T11:44:43.909" v="4394" actId="207"/>
          <ac:spMkLst>
            <pc:docMk/>
            <pc:sldMk cId="3919059113" sldId="270"/>
            <ac:spMk id="33" creationId="{5B8DF132-62E1-45D7-8355-D23D068472B3}"/>
          </ac:spMkLst>
        </pc:spChg>
        <pc:spChg chg="mod">
          <ac:chgData name="audrey Bu..." userId="2be9adc65c227d11" providerId="LiveId" clId="{B410F83D-B454-4833-8F76-66F72BCF0297}" dt="2020-04-22T11:43:58.465" v="4383" actId="207"/>
          <ac:spMkLst>
            <pc:docMk/>
            <pc:sldMk cId="3919059113" sldId="270"/>
            <ac:spMk id="34" creationId="{80BC5200-F78B-43D7-B65E-988514A0E46A}"/>
          </ac:spMkLst>
        </pc:spChg>
        <pc:spChg chg="add del mod">
          <ac:chgData name="audrey Bu..." userId="2be9adc65c227d11" providerId="LiveId" clId="{B410F83D-B454-4833-8F76-66F72BCF0297}" dt="2020-04-27T11:58:38.631" v="7295" actId="478"/>
          <ac:spMkLst>
            <pc:docMk/>
            <pc:sldMk cId="3919059113" sldId="270"/>
            <ac:spMk id="35" creationId="{BFCBAD4E-402A-4DFC-B921-635B862FB685}"/>
          </ac:spMkLst>
        </pc:spChg>
        <pc:spChg chg="add mod">
          <ac:chgData name="audrey Bu..." userId="2be9adc65c227d11" providerId="LiveId" clId="{B410F83D-B454-4833-8F76-66F72BCF0297}" dt="2020-04-27T11:58:49.188" v="7297" actId="1076"/>
          <ac:spMkLst>
            <pc:docMk/>
            <pc:sldMk cId="3919059113" sldId="270"/>
            <ac:spMk id="36" creationId="{59CCD89E-4D46-4CF7-AEBC-6631A6B9B57E}"/>
          </ac:spMkLst>
        </pc:spChg>
        <pc:spChg chg="add mod">
          <ac:chgData name="audrey Bu..." userId="2be9adc65c227d11" providerId="LiveId" clId="{B410F83D-B454-4833-8F76-66F72BCF0297}" dt="2020-04-27T11:58:49.188" v="7297" actId="1076"/>
          <ac:spMkLst>
            <pc:docMk/>
            <pc:sldMk cId="3919059113" sldId="270"/>
            <ac:spMk id="37" creationId="{E3F4AC3C-89C8-46EE-ACD7-1F97148CB89C}"/>
          </ac:spMkLst>
        </pc:spChg>
        <pc:spChg chg="add mod">
          <ac:chgData name="audrey Bu..." userId="2be9adc65c227d11" providerId="LiveId" clId="{B410F83D-B454-4833-8F76-66F72BCF0297}" dt="2020-04-27T11:58:49.188" v="7297" actId="1076"/>
          <ac:spMkLst>
            <pc:docMk/>
            <pc:sldMk cId="3919059113" sldId="270"/>
            <ac:spMk id="38" creationId="{722AAC22-6F6B-4C94-9FEC-D7DB85C50407}"/>
          </ac:spMkLst>
        </pc:spChg>
      </pc:sldChg>
      <pc:sldChg chg="addSp delSp modSp add mod">
        <pc:chgData name="audrey Bu..." userId="2be9adc65c227d11" providerId="LiveId" clId="{B410F83D-B454-4833-8F76-66F72BCF0297}" dt="2020-04-27T11:59:29.254" v="7302" actId="1076"/>
        <pc:sldMkLst>
          <pc:docMk/>
          <pc:sldMk cId="1269769466" sldId="271"/>
        </pc:sldMkLst>
        <pc:spChg chg="del">
          <ac:chgData name="audrey Bu..." userId="2be9adc65c227d11" providerId="LiveId" clId="{B410F83D-B454-4833-8F76-66F72BCF0297}" dt="2020-04-21T13:41:49.304" v="2889" actId="478"/>
          <ac:spMkLst>
            <pc:docMk/>
            <pc:sldMk cId="1269769466" sldId="271"/>
            <ac:spMk id="2" creationId="{AA6A43BC-548D-4C09-85E9-30210468247E}"/>
          </ac:spMkLst>
        </pc:spChg>
        <pc:spChg chg="del">
          <ac:chgData name="audrey Bu..." userId="2be9adc65c227d11" providerId="LiveId" clId="{B410F83D-B454-4833-8F76-66F72BCF0297}" dt="2020-04-21T13:41:54.808" v="2890" actId="478"/>
          <ac:spMkLst>
            <pc:docMk/>
            <pc:sldMk cId="1269769466" sldId="271"/>
            <ac:spMk id="3" creationId="{F5A5E0C0-8C61-438F-8517-934DA0301F84}"/>
          </ac:spMkLst>
        </pc:spChg>
        <pc:spChg chg="add mod">
          <ac:chgData name="audrey Bu..." userId="2be9adc65c227d11" providerId="LiveId" clId="{B410F83D-B454-4833-8F76-66F72BCF0297}" dt="2020-04-22T12:29:29.926" v="4480" actId="207"/>
          <ac:spMkLst>
            <pc:docMk/>
            <pc:sldMk cId="1269769466" sldId="271"/>
            <ac:spMk id="5" creationId="{0ED021E7-CFA8-4B1C-8662-133843D863D2}"/>
          </ac:spMkLst>
        </pc:spChg>
        <pc:spChg chg="add del mod">
          <ac:chgData name="audrey Bu..." userId="2be9adc65c227d11" providerId="LiveId" clId="{B410F83D-B454-4833-8F76-66F72BCF0297}" dt="2020-04-27T11:59:10.765" v="7299" actId="478"/>
          <ac:spMkLst>
            <pc:docMk/>
            <pc:sldMk cId="1269769466" sldId="271"/>
            <ac:spMk id="6" creationId="{AB126284-19CA-49DB-8112-460398E411BE}"/>
          </ac:spMkLst>
        </pc:spChg>
        <pc:spChg chg="add del mod">
          <ac:chgData name="audrey Bu..." userId="2be9adc65c227d11" providerId="LiveId" clId="{B410F83D-B454-4833-8F76-66F72BCF0297}" dt="2020-04-27T11:59:10.113" v="7298" actId="478"/>
          <ac:spMkLst>
            <pc:docMk/>
            <pc:sldMk cId="1269769466" sldId="271"/>
            <ac:spMk id="7" creationId="{1B6DC7E8-15AC-4170-99F4-ED11F4280D59}"/>
          </ac:spMkLst>
        </pc:spChg>
        <pc:spChg chg="add mod">
          <ac:chgData name="audrey Bu..." userId="2be9adc65c227d11" providerId="LiveId" clId="{B410F83D-B454-4833-8F76-66F72BCF0297}" dt="2020-04-24T06:04:18.809" v="5688" actId="1076"/>
          <ac:spMkLst>
            <pc:docMk/>
            <pc:sldMk cId="1269769466" sldId="271"/>
            <ac:spMk id="8" creationId="{0C8E9026-0208-43F2-A847-6A4119B313F2}"/>
          </ac:spMkLst>
        </pc:spChg>
        <pc:spChg chg="add mod">
          <ac:chgData name="audrey Bu..." userId="2be9adc65c227d11" providerId="LiveId" clId="{B410F83D-B454-4833-8F76-66F72BCF0297}" dt="2020-04-24T06:04:18.809" v="5688" actId="1076"/>
          <ac:spMkLst>
            <pc:docMk/>
            <pc:sldMk cId="1269769466" sldId="271"/>
            <ac:spMk id="9" creationId="{064C8E55-B5E8-4AD5-892E-432B8128A069}"/>
          </ac:spMkLst>
        </pc:spChg>
        <pc:spChg chg="add mod">
          <ac:chgData name="audrey Bu..." userId="2be9adc65c227d11" providerId="LiveId" clId="{B410F83D-B454-4833-8F76-66F72BCF0297}" dt="2020-04-24T06:04:18.809" v="5688" actId="1076"/>
          <ac:spMkLst>
            <pc:docMk/>
            <pc:sldMk cId="1269769466" sldId="271"/>
            <ac:spMk id="12" creationId="{DDCE8298-927C-4D9E-9C95-7367F3626B89}"/>
          </ac:spMkLst>
        </pc:spChg>
        <pc:spChg chg="add mod">
          <ac:chgData name="audrey Bu..." userId="2be9adc65c227d11" providerId="LiveId" clId="{B410F83D-B454-4833-8F76-66F72BCF0297}" dt="2020-04-24T06:04:18.809" v="5688" actId="1076"/>
          <ac:spMkLst>
            <pc:docMk/>
            <pc:sldMk cId="1269769466" sldId="271"/>
            <ac:spMk id="13" creationId="{0475FE2A-B6F0-4EE4-9170-0E2571BCD752}"/>
          </ac:spMkLst>
        </pc:spChg>
        <pc:spChg chg="add mod">
          <ac:chgData name="audrey Bu..." userId="2be9adc65c227d11" providerId="LiveId" clId="{B410F83D-B454-4833-8F76-66F72BCF0297}" dt="2020-04-21T14:07:47.222" v="2962" actId="1076"/>
          <ac:spMkLst>
            <pc:docMk/>
            <pc:sldMk cId="1269769466" sldId="271"/>
            <ac:spMk id="14" creationId="{5414C73D-5851-4B78-AAD5-5DDB31AB0AFA}"/>
          </ac:spMkLst>
        </pc:spChg>
        <pc:spChg chg="add mod">
          <ac:chgData name="audrey Bu..." userId="2be9adc65c227d11" providerId="LiveId" clId="{B410F83D-B454-4833-8F76-66F72BCF0297}" dt="2020-04-21T14:00:06.461" v="2940" actId="1076"/>
          <ac:spMkLst>
            <pc:docMk/>
            <pc:sldMk cId="1269769466" sldId="271"/>
            <ac:spMk id="15" creationId="{A758FE3C-AF48-41C9-9D5E-16A9AE722CF9}"/>
          </ac:spMkLst>
        </pc:spChg>
        <pc:spChg chg="add mod">
          <ac:chgData name="audrey Bu..." userId="2be9adc65c227d11" providerId="LiveId" clId="{B410F83D-B454-4833-8F76-66F72BCF0297}" dt="2020-04-21T14:07:51.473" v="2963" actId="1076"/>
          <ac:spMkLst>
            <pc:docMk/>
            <pc:sldMk cId="1269769466" sldId="271"/>
            <ac:spMk id="16" creationId="{394B7D09-BD09-4C08-860C-222BBA3F6503}"/>
          </ac:spMkLst>
        </pc:spChg>
        <pc:spChg chg="add mod">
          <ac:chgData name="audrey Bu..." userId="2be9adc65c227d11" providerId="LiveId" clId="{B410F83D-B454-4833-8F76-66F72BCF0297}" dt="2020-04-22T11:46:02.149" v="4405" actId="207"/>
          <ac:spMkLst>
            <pc:docMk/>
            <pc:sldMk cId="1269769466" sldId="271"/>
            <ac:spMk id="17" creationId="{4F949010-380E-4012-A44F-88327E170389}"/>
          </ac:spMkLst>
        </pc:spChg>
        <pc:spChg chg="add del">
          <ac:chgData name="audrey Bu..." userId="2be9adc65c227d11" providerId="LiveId" clId="{B410F83D-B454-4833-8F76-66F72BCF0297}" dt="2020-04-21T14:04:08.536" v="2953"/>
          <ac:spMkLst>
            <pc:docMk/>
            <pc:sldMk cId="1269769466" sldId="271"/>
            <ac:spMk id="18" creationId="{5BC61BA3-600C-4AE7-86F7-B7BFF241A08A}"/>
          </ac:spMkLst>
        </pc:spChg>
        <pc:spChg chg="add del mod">
          <ac:chgData name="audrey Bu..." userId="2be9adc65c227d11" providerId="LiveId" clId="{B410F83D-B454-4833-8F76-66F72BCF0297}" dt="2020-04-21T14:05:21.421" v="2956" actId="478"/>
          <ac:spMkLst>
            <pc:docMk/>
            <pc:sldMk cId="1269769466" sldId="271"/>
            <ac:spMk id="19" creationId="{F8A96007-0E3B-4FC1-813F-68387A300205}"/>
          </ac:spMkLst>
        </pc:spChg>
        <pc:spChg chg="add mod">
          <ac:chgData name="audrey Bu..." userId="2be9adc65c227d11" providerId="LiveId" clId="{B410F83D-B454-4833-8F76-66F72BCF0297}" dt="2020-04-27T11:59:29.254" v="7302" actId="1076"/>
          <ac:spMkLst>
            <pc:docMk/>
            <pc:sldMk cId="1269769466" sldId="271"/>
            <ac:spMk id="19" creationId="{FFF76524-A89C-47A3-9832-76C6CAF8409B}"/>
          </ac:spMkLst>
        </pc:spChg>
        <pc:spChg chg="add del mod">
          <ac:chgData name="audrey Bu..." userId="2be9adc65c227d11" providerId="LiveId" clId="{B410F83D-B454-4833-8F76-66F72BCF0297}" dt="2020-04-21T14:05:21.421" v="2956" actId="478"/>
          <ac:spMkLst>
            <pc:docMk/>
            <pc:sldMk cId="1269769466" sldId="271"/>
            <ac:spMk id="20" creationId="{5A39B560-4682-4968-BB68-C32ECE1D3ECB}"/>
          </ac:spMkLst>
        </pc:spChg>
        <pc:spChg chg="add mod">
          <ac:chgData name="audrey Bu..." userId="2be9adc65c227d11" providerId="LiveId" clId="{B410F83D-B454-4833-8F76-66F72BCF0297}" dt="2020-04-27T11:59:29.254" v="7302" actId="1076"/>
          <ac:spMkLst>
            <pc:docMk/>
            <pc:sldMk cId="1269769466" sldId="271"/>
            <ac:spMk id="20" creationId="{CC43122F-15DF-486E-92E0-4E8DA2CCC70F}"/>
          </ac:spMkLst>
        </pc:spChg>
        <pc:spChg chg="add mod">
          <ac:chgData name="audrey Bu..." userId="2be9adc65c227d11" providerId="LiveId" clId="{B410F83D-B454-4833-8F76-66F72BCF0297}" dt="2020-04-27T11:59:29.254" v="7302" actId="1076"/>
          <ac:spMkLst>
            <pc:docMk/>
            <pc:sldMk cId="1269769466" sldId="271"/>
            <ac:spMk id="21" creationId="{06AF55AB-5680-4E9B-A8EE-300E80F145E0}"/>
          </ac:spMkLst>
        </pc:spChg>
        <pc:spChg chg="add del mod">
          <ac:chgData name="audrey Bu..." userId="2be9adc65c227d11" providerId="LiveId" clId="{B410F83D-B454-4833-8F76-66F72BCF0297}" dt="2020-04-21T14:05:21.421" v="2956" actId="478"/>
          <ac:spMkLst>
            <pc:docMk/>
            <pc:sldMk cId="1269769466" sldId="271"/>
            <ac:spMk id="22" creationId="{A20336D2-0441-4522-B1AD-FA7F43F0C280}"/>
          </ac:spMkLst>
        </pc:spChg>
        <pc:spChg chg="add mod">
          <ac:chgData name="audrey Bu..." userId="2be9adc65c227d11" providerId="LiveId" clId="{B410F83D-B454-4833-8F76-66F72BCF0297}" dt="2020-04-21T14:07:35.515" v="2961" actId="14100"/>
          <ac:spMkLst>
            <pc:docMk/>
            <pc:sldMk cId="1269769466" sldId="271"/>
            <ac:spMk id="23" creationId="{FC7D99B2-BD4C-4F4D-9DEE-60451765E09E}"/>
          </ac:spMkLst>
        </pc:spChg>
        <pc:spChg chg="add mod">
          <ac:chgData name="audrey Bu..." userId="2be9adc65c227d11" providerId="LiveId" clId="{B410F83D-B454-4833-8F76-66F72BCF0297}" dt="2020-04-21T14:07:29.155" v="2960" actId="14100"/>
          <ac:spMkLst>
            <pc:docMk/>
            <pc:sldMk cId="1269769466" sldId="271"/>
            <ac:spMk id="25" creationId="{0CCCBC21-054D-42D8-89DC-B89CDD130395}"/>
          </ac:spMkLst>
        </pc:spChg>
        <pc:spChg chg="add del mod">
          <ac:chgData name="audrey Bu..." userId="2be9adc65c227d11" providerId="LiveId" clId="{B410F83D-B454-4833-8F76-66F72BCF0297}" dt="2020-04-27T11:59:15.516" v="7300" actId="478"/>
          <ac:spMkLst>
            <pc:docMk/>
            <pc:sldMk cId="1269769466" sldId="271"/>
            <ac:spMk id="26" creationId="{244D1FED-9B03-4C7C-99A7-32C91ACEF5C2}"/>
          </ac:spMkLst>
        </pc:spChg>
        <pc:picChg chg="add">
          <ac:chgData name="audrey Bu..." userId="2be9adc65c227d11" providerId="LiveId" clId="{B410F83D-B454-4833-8F76-66F72BCF0297}" dt="2020-04-21T13:45:54.828" v="2891"/>
          <ac:picMkLst>
            <pc:docMk/>
            <pc:sldMk cId="1269769466" sldId="271"/>
            <ac:picMk id="4" creationId="{0071BEAE-23DA-409A-A40D-C69D429AC659}"/>
          </ac:picMkLst>
        </pc:picChg>
        <pc:picChg chg="add mod">
          <ac:chgData name="audrey Bu..." userId="2be9adc65c227d11" providerId="LiveId" clId="{B410F83D-B454-4833-8F76-66F72BCF0297}" dt="2020-04-24T06:04:18.809" v="5688" actId="1076"/>
          <ac:picMkLst>
            <pc:docMk/>
            <pc:sldMk cId="1269769466" sldId="271"/>
            <ac:picMk id="11" creationId="{CE430A33-03BE-4091-AF8A-B5F457E04F4E}"/>
          </ac:picMkLst>
        </pc:picChg>
        <pc:cxnChg chg="add del mod">
          <ac:chgData name="audrey Bu..." userId="2be9adc65c227d11" providerId="LiveId" clId="{B410F83D-B454-4833-8F76-66F72BCF0297}" dt="2020-04-21T14:05:21.421" v="2956" actId="478"/>
          <ac:cxnSpMkLst>
            <pc:docMk/>
            <pc:sldMk cId="1269769466" sldId="271"/>
            <ac:cxnSpMk id="21" creationId="{2CF23595-F1CF-4405-8ACF-E4F49F94C230}"/>
          </ac:cxnSpMkLst>
        </pc:cxnChg>
        <pc:cxnChg chg="add">
          <ac:chgData name="audrey Bu..." userId="2be9adc65c227d11" providerId="LiveId" clId="{B410F83D-B454-4833-8F76-66F72BCF0297}" dt="2020-04-21T14:06:37.529" v="2957"/>
          <ac:cxnSpMkLst>
            <pc:docMk/>
            <pc:sldMk cId="1269769466" sldId="271"/>
            <ac:cxnSpMk id="24" creationId="{3C22FEE5-BEFA-4C23-85C3-607BE7CBF6E5}"/>
          </ac:cxnSpMkLst>
        </pc:cxnChg>
      </pc:sldChg>
      <pc:sldChg chg="addSp delSp modSp add mod ord">
        <pc:chgData name="audrey Bu..." userId="2be9adc65c227d11" providerId="LiveId" clId="{B410F83D-B454-4833-8F76-66F72BCF0297}" dt="2020-04-27T11:53:24.243" v="7270" actId="1076"/>
        <pc:sldMkLst>
          <pc:docMk/>
          <pc:sldMk cId="1847890069" sldId="272"/>
        </pc:sldMkLst>
        <pc:spChg chg="del">
          <ac:chgData name="audrey Bu..." userId="2be9adc65c227d11" providerId="LiveId" clId="{B410F83D-B454-4833-8F76-66F72BCF0297}" dt="2020-04-21T14:16:46.830" v="2968" actId="478"/>
          <ac:spMkLst>
            <pc:docMk/>
            <pc:sldMk cId="1847890069" sldId="272"/>
            <ac:spMk id="2" creationId="{745C92C0-8AFB-4C2E-AD40-589203480BB1}"/>
          </ac:spMkLst>
        </pc:spChg>
        <pc:spChg chg="del">
          <ac:chgData name="audrey Bu..." userId="2be9adc65c227d11" providerId="LiveId" clId="{B410F83D-B454-4833-8F76-66F72BCF0297}" dt="2020-04-21T14:16:48.178" v="2969" actId="478"/>
          <ac:spMkLst>
            <pc:docMk/>
            <pc:sldMk cId="1847890069" sldId="272"/>
            <ac:spMk id="3" creationId="{0371FE5F-C16E-4912-901A-0445C3AC2F94}"/>
          </ac:spMkLst>
        </pc:spChg>
        <pc:spChg chg="add mod">
          <ac:chgData name="audrey Bu..." userId="2be9adc65c227d11" providerId="LiveId" clId="{B410F83D-B454-4833-8F76-66F72BCF0297}" dt="2020-04-27T11:53:24.243" v="7270" actId="1076"/>
          <ac:spMkLst>
            <pc:docMk/>
            <pc:sldMk cId="1847890069" sldId="272"/>
            <ac:spMk id="5" creationId="{64662794-4ABA-4937-837D-8C5F08A4CFB5}"/>
          </ac:spMkLst>
        </pc:spChg>
        <pc:spChg chg="add del mod">
          <ac:chgData name="audrey Bu..." userId="2be9adc65c227d11" providerId="LiveId" clId="{B410F83D-B454-4833-8F76-66F72BCF0297}" dt="2020-04-27T11:42:49.757" v="7211" actId="478"/>
          <ac:spMkLst>
            <pc:docMk/>
            <pc:sldMk cId="1847890069" sldId="272"/>
            <ac:spMk id="6" creationId="{42FB244C-8AA9-4322-9A89-A93AA3C3D7ED}"/>
          </ac:spMkLst>
        </pc:spChg>
        <pc:spChg chg="add del mod">
          <ac:chgData name="audrey Bu..." userId="2be9adc65c227d11" providerId="LiveId" clId="{B410F83D-B454-4833-8F76-66F72BCF0297}" dt="2020-04-27T11:42:49.146" v="7210" actId="478"/>
          <ac:spMkLst>
            <pc:docMk/>
            <pc:sldMk cId="1847890069" sldId="272"/>
            <ac:spMk id="7" creationId="{0A8BACBA-1B2E-4023-BE00-572600EBFB6F}"/>
          </ac:spMkLst>
        </pc:spChg>
        <pc:spChg chg="add del mod">
          <ac:chgData name="audrey Bu..." userId="2be9adc65c227d11" providerId="LiveId" clId="{B410F83D-B454-4833-8F76-66F72BCF0297}" dt="2020-04-27T11:42:56.025" v="7213" actId="478"/>
          <ac:spMkLst>
            <pc:docMk/>
            <pc:sldMk cId="1847890069" sldId="272"/>
            <ac:spMk id="8" creationId="{6A25BBA2-5F78-4B1E-AB02-0D96666E908E}"/>
          </ac:spMkLst>
        </pc:spChg>
        <pc:spChg chg="add mod">
          <ac:chgData name="audrey Bu..." userId="2be9adc65c227d11" providerId="LiveId" clId="{B410F83D-B454-4833-8F76-66F72BCF0297}" dt="2020-04-27T11:53:24.243" v="7270" actId="1076"/>
          <ac:spMkLst>
            <pc:docMk/>
            <pc:sldMk cId="1847890069" sldId="272"/>
            <ac:spMk id="9" creationId="{B2E46945-9CFE-4411-98F5-DEBE5FEF1CFF}"/>
          </ac:spMkLst>
        </pc:spChg>
        <pc:spChg chg="add mod ord">
          <ac:chgData name="audrey Bu..." userId="2be9adc65c227d11" providerId="LiveId" clId="{B410F83D-B454-4833-8F76-66F72BCF0297}" dt="2020-04-27T11:53:24.243" v="7270" actId="1076"/>
          <ac:spMkLst>
            <pc:docMk/>
            <pc:sldMk cId="1847890069" sldId="272"/>
            <ac:spMk id="10" creationId="{36813AC6-F381-434E-B7F5-75D6AD091CDE}"/>
          </ac:spMkLst>
        </pc:spChg>
        <pc:spChg chg="add mod">
          <ac:chgData name="audrey Bu..." userId="2be9adc65c227d11" providerId="LiveId" clId="{B410F83D-B454-4833-8F76-66F72BCF0297}" dt="2020-04-27T11:53:24.243" v="7270" actId="1076"/>
          <ac:spMkLst>
            <pc:docMk/>
            <pc:sldMk cId="1847890069" sldId="272"/>
            <ac:spMk id="16" creationId="{E840EE75-74F7-4470-8FE4-CF5B0D48F6EA}"/>
          </ac:spMkLst>
        </pc:spChg>
        <pc:spChg chg="add del mod">
          <ac:chgData name="audrey Bu..." userId="2be9adc65c227d11" providerId="LiveId" clId="{B410F83D-B454-4833-8F76-66F72BCF0297}" dt="2020-04-27T11:43:30.736" v="7222"/>
          <ac:spMkLst>
            <pc:docMk/>
            <pc:sldMk cId="1847890069" sldId="272"/>
            <ac:spMk id="25" creationId="{F1EFC4E5-E24D-4722-8096-2019FFEF6401}"/>
          </ac:spMkLst>
        </pc:spChg>
        <pc:spChg chg="add mod">
          <ac:chgData name="audrey Bu..." userId="2be9adc65c227d11" providerId="LiveId" clId="{B410F83D-B454-4833-8F76-66F72BCF0297}" dt="2020-04-27T11:53:24.243" v="7270" actId="1076"/>
          <ac:spMkLst>
            <pc:docMk/>
            <pc:sldMk cId="1847890069" sldId="272"/>
            <ac:spMk id="26" creationId="{1CF19A6D-A7DF-450A-9CE1-F6971A63AFC6}"/>
          </ac:spMkLst>
        </pc:spChg>
        <pc:spChg chg="add mod">
          <ac:chgData name="audrey Bu..." userId="2be9adc65c227d11" providerId="LiveId" clId="{B410F83D-B454-4833-8F76-66F72BCF0297}" dt="2020-04-27T11:53:24.243" v="7270" actId="1076"/>
          <ac:spMkLst>
            <pc:docMk/>
            <pc:sldMk cId="1847890069" sldId="272"/>
            <ac:spMk id="27" creationId="{1067F5A6-F9B5-4BF2-9E7E-6F7FD2936627}"/>
          </ac:spMkLst>
        </pc:spChg>
        <pc:spChg chg="add mod">
          <ac:chgData name="audrey Bu..." userId="2be9adc65c227d11" providerId="LiveId" clId="{B410F83D-B454-4833-8F76-66F72BCF0297}" dt="2020-04-27T11:53:24.243" v="7270" actId="1076"/>
          <ac:spMkLst>
            <pc:docMk/>
            <pc:sldMk cId="1847890069" sldId="272"/>
            <ac:spMk id="28" creationId="{94514906-3682-40D5-B288-47AC2A3C1E89}"/>
          </ac:spMkLst>
        </pc:spChg>
        <pc:spChg chg="add mod">
          <ac:chgData name="audrey Bu..." userId="2be9adc65c227d11" providerId="LiveId" clId="{B410F83D-B454-4833-8F76-66F72BCF0297}" dt="2020-04-27T11:53:24.243" v="7270" actId="1076"/>
          <ac:spMkLst>
            <pc:docMk/>
            <pc:sldMk cId="1847890069" sldId="272"/>
            <ac:spMk id="29" creationId="{908EEE99-1667-44B4-8FAE-FA0892CBB6AC}"/>
          </ac:spMkLst>
        </pc:spChg>
        <pc:spChg chg="add mod">
          <ac:chgData name="audrey Bu..." userId="2be9adc65c227d11" providerId="LiveId" clId="{B410F83D-B454-4833-8F76-66F72BCF0297}" dt="2020-04-27T11:53:24.243" v="7270" actId="1076"/>
          <ac:spMkLst>
            <pc:docMk/>
            <pc:sldMk cId="1847890069" sldId="272"/>
            <ac:spMk id="30" creationId="{B8933A97-EE90-49DF-ADF4-5A875EBD3032}"/>
          </ac:spMkLst>
        </pc:spChg>
        <pc:spChg chg="add mod">
          <ac:chgData name="audrey Bu..." userId="2be9adc65c227d11" providerId="LiveId" clId="{B410F83D-B454-4833-8F76-66F72BCF0297}" dt="2020-04-27T11:53:24.243" v="7270" actId="1076"/>
          <ac:spMkLst>
            <pc:docMk/>
            <pc:sldMk cId="1847890069" sldId="272"/>
            <ac:spMk id="31" creationId="{7058AEE8-14C6-43DE-BCDA-E0B6BCEC69CF}"/>
          </ac:spMkLst>
        </pc:spChg>
        <pc:spChg chg="add mod">
          <ac:chgData name="audrey Bu..." userId="2be9adc65c227d11" providerId="LiveId" clId="{B410F83D-B454-4833-8F76-66F72BCF0297}" dt="2020-04-27T11:53:24.243" v="7270" actId="1076"/>
          <ac:spMkLst>
            <pc:docMk/>
            <pc:sldMk cId="1847890069" sldId="272"/>
            <ac:spMk id="32" creationId="{E99CD9E8-B311-4845-B8AD-18C549765369}"/>
          </ac:spMkLst>
        </pc:spChg>
        <pc:spChg chg="add mod">
          <ac:chgData name="audrey Bu..." userId="2be9adc65c227d11" providerId="LiveId" clId="{B410F83D-B454-4833-8F76-66F72BCF0297}" dt="2020-04-27T11:53:24.243" v="7270" actId="1076"/>
          <ac:spMkLst>
            <pc:docMk/>
            <pc:sldMk cId="1847890069" sldId="272"/>
            <ac:spMk id="33" creationId="{01611BF9-DC16-4828-8B62-246A0B1BFB5F}"/>
          </ac:spMkLst>
        </pc:spChg>
        <pc:spChg chg="add mod">
          <ac:chgData name="audrey Bu..." userId="2be9adc65c227d11" providerId="LiveId" clId="{B410F83D-B454-4833-8F76-66F72BCF0297}" dt="2020-04-27T11:53:24.243" v="7270" actId="1076"/>
          <ac:spMkLst>
            <pc:docMk/>
            <pc:sldMk cId="1847890069" sldId="272"/>
            <ac:spMk id="34" creationId="{3D4FBEAC-F7D5-41A7-8973-6CE2DE3AC685}"/>
          </ac:spMkLst>
        </pc:spChg>
        <pc:spChg chg="add mod">
          <ac:chgData name="audrey Bu..." userId="2be9adc65c227d11" providerId="LiveId" clId="{B410F83D-B454-4833-8F76-66F72BCF0297}" dt="2020-04-27T11:53:24.243" v="7270" actId="1076"/>
          <ac:spMkLst>
            <pc:docMk/>
            <pc:sldMk cId="1847890069" sldId="272"/>
            <ac:spMk id="35" creationId="{942FB9E2-57A5-433E-9EC3-3D22405F943B}"/>
          </ac:spMkLst>
        </pc:spChg>
        <pc:spChg chg="add del mod">
          <ac:chgData name="audrey Bu..." userId="2be9adc65c227d11" providerId="LiveId" clId="{B410F83D-B454-4833-8F76-66F72BCF0297}" dt="2020-04-27T11:43:30.736" v="7222"/>
          <ac:spMkLst>
            <pc:docMk/>
            <pc:sldMk cId="1847890069" sldId="272"/>
            <ac:spMk id="36" creationId="{1F1F7CE4-4652-4CCA-9CF4-57D238C38E65}"/>
          </ac:spMkLst>
        </pc:spChg>
        <pc:spChg chg="add del mod">
          <ac:chgData name="audrey Bu..." userId="2be9adc65c227d11" providerId="LiveId" clId="{B410F83D-B454-4833-8F76-66F72BCF0297}" dt="2020-04-27T11:43:30.736" v="7222"/>
          <ac:spMkLst>
            <pc:docMk/>
            <pc:sldMk cId="1847890069" sldId="272"/>
            <ac:spMk id="37" creationId="{6D45DE5C-8897-4039-AF91-AF8CEA427E04}"/>
          </ac:spMkLst>
        </pc:spChg>
        <pc:spChg chg="add del mod">
          <ac:chgData name="audrey Bu..." userId="2be9adc65c227d11" providerId="LiveId" clId="{B410F83D-B454-4833-8F76-66F72BCF0297}" dt="2020-04-27T11:43:30.736" v="7222"/>
          <ac:spMkLst>
            <pc:docMk/>
            <pc:sldMk cId="1847890069" sldId="272"/>
            <ac:spMk id="38" creationId="{C6A4E739-EA7A-481B-AB2F-5E88471292D5}"/>
          </ac:spMkLst>
        </pc:spChg>
        <pc:spChg chg="add del mod">
          <ac:chgData name="audrey Bu..." userId="2be9adc65c227d11" providerId="LiveId" clId="{B410F83D-B454-4833-8F76-66F72BCF0297}" dt="2020-04-27T11:43:30.736" v="7222"/>
          <ac:spMkLst>
            <pc:docMk/>
            <pc:sldMk cId="1847890069" sldId="272"/>
            <ac:spMk id="43" creationId="{79FDC5FD-A292-406C-9B9F-E4774C211010}"/>
          </ac:spMkLst>
        </pc:spChg>
        <pc:spChg chg="add del mod">
          <ac:chgData name="audrey Bu..." userId="2be9adc65c227d11" providerId="LiveId" clId="{B410F83D-B454-4833-8F76-66F72BCF0297}" dt="2020-04-27T11:43:30.736" v="7222"/>
          <ac:spMkLst>
            <pc:docMk/>
            <pc:sldMk cId="1847890069" sldId="272"/>
            <ac:spMk id="44" creationId="{74780E70-2180-4275-A943-B38F5BED1022}"/>
          </ac:spMkLst>
        </pc:spChg>
        <pc:spChg chg="add del mod">
          <ac:chgData name="audrey Bu..." userId="2be9adc65c227d11" providerId="LiveId" clId="{B410F83D-B454-4833-8F76-66F72BCF0297}" dt="2020-04-27T11:43:30.736" v="7222"/>
          <ac:spMkLst>
            <pc:docMk/>
            <pc:sldMk cId="1847890069" sldId="272"/>
            <ac:spMk id="45" creationId="{22CB1A49-08CA-456C-BB38-8003237282AC}"/>
          </ac:spMkLst>
        </pc:spChg>
        <pc:spChg chg="add del mod">
          <ac:chgData name="audrey Bu..." userId="2be9adc65c227d11" providerId="LiveId" clId="{B410F83D-B454-4833-8F76-66F72BCF0297}" dt="2020-04-27T11:43:30.736" v="7222"/>
          <ac:spMkLst>
            <pc:docMk/>
            <pc:sldMk cId="1847890069" sldId="272"/>
            <ac:spMk id="46" creationId="{B4753C4A-91B9-44C7-A7F1-7696B571B176}"/>
          </ac:spMkLst>
        </pc:spChg>
        <pc:spChg chg="add del mod">
          <ac:chgData name="audrey Bu..." userId="2be9adc65c227d11" providerId="LiveId" clId="{B410F83D-B454-4833-8F76-66F72BCF0297}" dt="2020-04-27T11:43:30.736" v="7222"/>
          <ac:spMkLst>
            <pc:docMk/>
            <pc:sldMk cId="1847890069" sldId="272"/>
            <ac:spMk id="47" creationId="{5B60C2CB-2408-46F1-BD91-243E7AE564AB}"/>
          </ac:spMkLst>
        </pc:spChg>
        <pc:spChg chg="add del mod">
          <ac:chgData name="audrey Bu..." userId="2be9adc65c227d11" providerId="LiveId" clId="{B410F83D-B454-4833-8F76-66F72BCF0297}" dt="2020-04-27T11:43:30.736" v="7222"/>
          <ac:spMkLst>
            <pc:docMk/>
            <pc:sldMk cId="1847890069" sldId="272"/>
            <ac:spMk id="48" creationId="{06B02451-AEB5-4C1B-B062-C76D2AD25EED}"/>
          </ac:spMkLst>
        </pc:spChg>
        <pc:spChg chg="add del mod">
          <ac:chgData name="audrey Bu..." userId="2be9adc65c227d11" providerId="LiveId" clId="{B410F83D-B454-4833-8F76-66F72BCF0297}" dt="2020-04-27T11:43:30.736" v="7222"/>
          <ac:spMkLst>
            <pc:docMk/>
            <pc:sldMk cId="1847890069" sldId="272"/>
            <ac:spMk id="49" creationId="{0527BF77-6A4E-420D-BCAA-981086EFE435}"/>
          </ac:spMkLst>
        </pc:spChg>
        <pc:spChg chg="add del mod">
          <ac:chgData name="audrey Bu..." userId="2be9adc65c227d11" providerId="LiveId" clId="{B410F83D-B454-4833-8F76-66F72BCF0297}" dt="2020-04-27T11:43:30.736" v="7222"/>
          <ac:spMkLst>
            <pc:docMk/>
            <pc:sldMk cId="1847890069" sldId="272"/>
            <ac:spMk id="50" creationId="{54126162-E53B-437B-A4B7-56D83EDD8F42}"/>
          </ac:spMkLst>
        </pc:spChg>
        <pc:spChg chg="add del mod">
          <ac:chgData name="audrey Bu..." userId="2be9adc65c227d11" providerId="LiveId" clId="{B410F83D-B454-4833-8F76-66F72BCF0297}" dt="2020-04-27T11:43:30.736" v="7222"/>
          <ac:spMkLst>
            <pc:docMk/>
            <pc:sldMk cId="1847890069" sldId="272"/>
            <ac:spMk id="51" creationId="{BFD5A60F-F589-44BA-841B-D1CBCCFDE214}"/>
          </ac:spMkLst>
        </pc:spChg>
        <pc:spChg chg="add del mod">
          <ac:chgData name="audrey Bu..." userId="2be9adc65c227d11" providerId="LiveId" clId="{B410F83D-B454-4833-8F76-66F72BCF0297}" dt="2020-04-27T11:43:30.736" v="7222"/>
          <ac:spMkLst>
            <pc:docMk/>
            <pc:sldMk cId="1847890069" sldId="272"/>
            <ac:spMk id="52" creationId="{FE7ABA24-33CD-40A1-AB47-114F78DD20C5}"/>
          </ac:spMkLst>
        </pc:spChg>
        <pc:spChg chg="add mod">
          <ac:chgData name="audrey Bu..." userId="2be9adc65c227d11" providerId="LiveId" clId="{B410F83D-B454-4833-8F76-66F72BCF0297}" dt="2020-04-27T11:53:24.243" v="7270" actId="1076"/>
          <ac:spMkLst>
            <pc:docMk/>
            <pc:sldMk cId="1847890069" sldId="272"/>
            <ac:spMk id="54" creationId="{303F9B85-917D-4623-A0D6-D8B4598BF2BB}"/>
          </ac:spMkLst>
        </pc:spChg>
        <pc:spChg chg="add mod">
          <ac:chgData name="audrey Bu..." userId="2be9adc65c227d11" providerId="LiveId" clId="{B410F83D-B454-4833-8F76-66F72BCF0297}" dt="2020-04-27T11:53:24.243" v="7270" actId="1076"/>
          <ac:spMkLst>
            <pc:docMk/>
            <pc:sldMk cId="1847890069" sldId="272"/>
            <ac:spMk id="55" creationId="{A2B9EFCE-34AD-45AB-AE5F-25DAE753DDE9}"/>
          </ac:spMkLst>
        </pc:spChg>
        <pc:spChg chg="add mod">
          <ac:chgData name="audrey Bu..." userId="2be9adc65c227d11" providerId="LiveId" clId="{B410F83D-B454-4833-8F76-66F72BCF0297}" dt="2020-04-27T11:53:24.243" v="7270" actId="1076"/>
          <ac:spMkLst>
            <pc:docMk/>
            <pc:sldMk cId="1847890069" sldId="272"/>
            <ac:spMk id="56" creationId="{34A85C90-4D21-40D2-923F-A2FBE773D991}"/>
          </ac:spMkLst>
        </pc:spChg>
        <pc:spChg chg="add mod">
          <ac:chgData name="audrey Bu..." userId="2be9adc65c227d11" providerId="LiveId" clId="{B410F83D-B454-4833-8F76-66F72BCF0297}" dt="2020-04-27T11:53:24.243" v="7270" actId="1076"/>
          <ac:spMkLst>
            <pc:docMk/>
            <pc:sldMk cId="1847890069" sldId="272"/>
            <ac:spMk id="57" creationId="{326CB39D-4FF7-415C-A9CA-CCD958803DFE}"/>
          </ac:spMkLst>
        </pc:spChg>
        <pc:spChg chg="add mod">
          <ac:chgData name="audrey Bu..." userId="2be9adc65c227d11" providerId="LiveId" clId="{B410F83D-B454-4833-8F76-66F72BCF0297}" dt="2020-04-27T11:53:24.243" v="7270" actId="1076"/>
          <ac:spMkLst>
            <pc:docMk/>
            <pc:sldMk cId="1847890069" sldId="272"/>
            <ac:spMk id="62" creationId="{58F11046-9953-4156-A1E7-09212C4DAD47}"/>
          </ac:spMkLst>
        </pc:spChg>
        <pc:spChg chg="add mod">
          <ac:chgData name="audrey Bu..." userId="2be9adc65c227d11" providerId="LiveId" clId="{B410F83D-B454-4833-8F76-66F72BCF0297}" dt="2020-04-27T11:53:24.243" v="7270" actId="1076"/>
          <ac:spMkLst>
            <pc:docMk/>
            <pc:sldMk cId="1847890069" sldId="272"/>
            <ac:spMk id="63" creationId="{2920F109-BBE6-4BF2-B239-B3EBA986C0EA}"/>
          </ac:spMkLst>
        </pc:spChg>
        <pc:spChg chg="add mod">
          <ac:chgData name="audrey Bu..." userId="2be9adc65c227d11" providerId="LiveId" clId="{B410F83D-B454-4833-8F76-66F72BCF0297}" dt="2020-04-27T11:53:24.243" v="7270" actId="1076"/>
          <ac:spMkLst>
            <pc:docMk/>
            <pc:sldMk cId="1847890069" sldId="272"/>
            <ac:spMk id="64" creationId="{EF8F1C15-382E-4804-9570-D9F77B471160}"/>
          </ac:spMkLst>
        </pc:spChg>
        <pc:spChg chg="add mod">
          <ac:chgData name="audrey Bu..." userId="2be9adc65c227d11" providerId="LiveId" clId="{B410F83D-B454-4833-8F76-66F72BCF0297}" dt="2020-04-27T11:53:24.243" v="7270" actId="1076"/>
          <ac:spMkLst>
            <pc:docMk/>
            <pc:sldMk cId="1847890069" sldId="272"/>
            <ac:spMk id="65" creationId="{DE62B58B-9FC7-4E37-84EB-CCCF35B9B2D8}"/>
          </ac:spMkLst>
        </pc:spChg>
        <pc:spChg chg="add mod">
          <ac:chgData name="audrey Bu..." userId="2be9adc65c227d11" providerId="LiveId" clId="{B410F83D-B454-4833-8F76-66F72BCF0297}" dt="2020-04-27T11:53:24.243" v="7270" actId="1076"/>
          <ac:spMkLst>
            <pc:docMk/>
            <pc:sldMk cId="1847890069" sldId="272"/>
            <ac:spMk id="66" creationId="{F7AA2A39-F4B5-4CDE-9DFF-3D7D6C82D6E5}"/>
          </ac:spMkLst>
        </pc:spChg>
        <pc:spChg chg="add mod">
          <ac:chgData name="audrey Bu..." userId="2be9adc65c227d11" providerId="LiveId" clId="{B410F83D-B454-4833-8F76-66F72BCF0297}" dt="2020-04-27T11:53:24.243" v="7270" actId="1076"/>
          <ac:spMkLst>
            <pc:docMk/>
            <pc:sldMk cId="1847890069" sldId="272"/>
            <ac:spMk id="67" creationId="{4D29596C-68F8-4729-9CA4-80A6BCD7D992}"/>
          </ac:spMkLst>
        </pc:spChg>
        <pc:spChg chg="add mod">
          <ac:chgData name="audrey Bu..." userId="2be9adc65c227d11" providerId="LiveId" clId="{B410F83D-B454-4833-8F76-66F72BCF0297}" dt="2020-04-27T11:53:24.243" v="7270" actId="1076"/>
          <ac:spMkLst>
            <pc:docMk/>
            <pc:sldMk cId="1847890069" sldId="272"/>
            <ac:spMk id="68" creationId="{C51F1330-EC14-4F6A-A733-0E0067D9B8A1}"/>
          </ac:spMkLst>
        </pc:spChg>
        <pc:spChg chg="add mod">
          <ac:chgData name="audrey Bu..." userId="2be9adc65c227d11" providerId="LiveId" clId="{B410F83D-B454-4833-8F76-66F72BCF0297}" dt="2020-04-27T11:53:24.243" v="7270" actId="1076"/>
          <ac:spMkLst>
            <pc:docMk/>
            <pc:sldMk cId="1847890069" sldId="272"/>
            <ac:spMk id="69" creationId="{B319F54A-963F-4DB9-9E6B-729F1F127A10}"/>
          </ac:spMkLst>
        </pc:spChg>
        <pc:spChg chg="add mod">
          <ac:chgData name="audrey Bu..." userId="2be9adc65c227d11" providerId="LiveId" clId="{B410F83D-B454-4833-8F76-66F72BCF0297}" dt="2020-04-27T11:53:24.243" v="7270" actId="1076"/>
          <ac:spMkLst>
            <pc:docMk/>
            <pc:sldMk cId="1847890069" sldId="272"/>
            <ac:spMk id="70" creationId="{7E4108AF-586B-4FD5-A59C-95A4E1FEA71A}"/>
          </ac:spMkLst>
        </pc:spChg>
        <pc:spChg chg="add mod">
          <ac:chgData name="audrey Bu..." userId="2be9adc65c227d11" providerId="LiveId" clId="{B410F83D-B454-4833-8F76-66F72BCF0297}" dt="2020-04-27T11:53:24.243" v="7270" actId="1076"/>
          <ac:spMkLst>
            <pc:docMk/>
            <pc:sldMk cId="1847890069" sldId="272"/>
            <ac:spMk id="71" creationId="{DBAD1B7A-CBD4-4DC2-931C-89CB48A399BB}"/>
          </ac:spMkLst>
        </pc:spChg>
        <pc:spChg chg="add mod">
          <ac:chgData name="audrey Bu..." userId="2be9adc65c227d11" providerId="LiveId" clId="{B410F83D-B454-4833-8F76-66F72BCF0297}" dt="2020-04-27T11:53:24.243" v="7270" actId="1076"/>
          <ac:spMkLst>
            <pc:docMk/>
            <pc:sldMk cId="1847890069" sldId="272"/>
            <ac:spMk id="72" creationId="{6C1D483A-FF61-4737-A476-8D939E8AE52D}"/>
          </ac:spMkLst>
        </pc:spChg>
        <pc:spChg chg="add mod">
          <ac:chgData name="audrey Bu..." userId="2be9adc65c227d11" providerId="LiveId" clId="{B410F83D-B454-4833-8F76-66F72BCF0297}" dt="2020-04-27T11:53:24.243" v="7270" actId="1076"/>
          <ac:spMkLst>
            <pc:docMk/>
            <pc:sldMk cId="1847890069" sldId="272"/>
            <ac:spMk id="73" creationId="{49F6869C-C931-4EF9-9793-429F67D92E57}"/>
          </ac:spMkLst>
        </pc:spChg>
        <pc:spChg chg="add mod">
          <ac:chgData name="audrey Bu..." userId="2be9adc65c227d11" providerId="LiveId" clId="{B410F83D-B454-4833-8F76-66F72BCF0297}" dt="2020-04-27T11:53:24.243" v="7270" actId="1076"/>
          <ac:spMkLst>
            <pc:docMk/>
            <pc:sldMk cId="1847890069" sldId="272"/>
            <ac:spMk id="74" creationId="{BCD461C5-413F-40D7-AB59-8F4EE6DF38F5}"/>
          </ac:spMkLst>
        </pc:spChg>
        <pc:spChg chg="add mod">
          <ac:chgData name="audrey Bu..." userId="2be9adc65c227d11" providerId="LiveId" clId="{B410F83D-B454-4833-8F76-66F72BCF0297}" dt="2020-04-27T11:53:24.243" v="7270" actId="1076"/>
          <ac:spMkLst>
            <pc:docMk/>
            <pc:sldMk cId="1847890069" sldId="272"/>
            <ac:spMk id="75" creationId="{F448A9D0-8BB2-4448-B8B9-5D0D38176A77}"/>
          </ac:spMkLst>
        </pc:spChg>
        <pc:spChg chg="add mod">
          <ac:chgData name="audrey Bu..." userId="2be9adc65c227d11" providerId="LiveId" clId="{B410F83D-B454-4833-8F76-66F72BCF0297}" dt="2020-04-27T11:53:24.243" v="7270" actId="1076"/>
          <ac:spMkLst>
            <pc:docMk/>
            <pc:sldMk cId="1847890069" sldId="272"/>
            <ac:spMk id="76" creationId="{D633E21C-4569-4656-AC9B-0218E53F4B38}"/>
          </ac:spMkLst>
        </pc:spChg>
        <pc:spChg chg="add mod">
          <ac:chgData name="audrey Bu..." userId="2be9adc65c227d11" providerId="LiveId" clId="{B410F83D-B454-4833-8F76-66F72BCF0297}" dt="2020-04-27T11:53:24.243" v="7270" actId="1076"/>
          <ac:spMkLst>
            <pc:docMk/>
            <pc:sldMk cId="1847890069" sldId="272"/>
            <ac:spMk id="77" creationId="{C8D19D00-5328-493E-A441-37B4DFE4860B}"/>
          </ac:spMkLst>
        </pc:spChg>
        <pc:grpChg chg="add mod">
          <ac:chgData name="audrey Bu..." userId="2be9adc65c227d11" providerId="LiveId" clId="{B410F83D-B454-4833-8F76-66F72BCF0297}" dt="2020-04-27T11:53:24.243" v="7270" actId="1076"/>
          <ac:grpSpMkLst>
            <pc:docMk/>
            <pc:sldMk cId="1847890069" sldId="272"/>
            <ac:grpSpMk id="17" creationId="{7051361C-E370-4755-86EB-0CAAB40589A8}"/>
          </ac:grpSpMkLst>
        </pc:grpChg>
        <pc:grpChg chg="add del mod">
          <ac:chgData name="audrey Bu..." userId="2be9adc65c227d11" providerId="LiveId" clId="{B410F83D-B454-4833-8F76-66F72BCF0297}" dt="2020-04-27T11:43:30.736" v="7222"/>
          <ac:grpSpMkLst>
            <pc:docMk/>
            <pc:sldMk cId="1847890069" sldId="272"/>
            <ac:grpSpMk id="39" creationId="{F102C562-1177-4DD0-9675-5936F6154C17}"/>
          </ac:grpSpMkLst>
        </pc:grpChg>
        <pc:grpChg chg="add mod">
          <ac:chgData name="audrey Bu..." userId="2be9adc65c227d11" providerId="LiveId" clId="{B410F83D-B454-4833-8F76-66F72BCF0297}" dt="2020-04-27T11:53:24.243" v="7270" actId="1076"/>
          <ac:grpSpMkLst>
            <pc:docMk/>
            <pc:sldMk cId="1847890069" sldId="272"/>
            <ac:grpSpMk id="58" creationId="{25CC8899-BA8E-4962-A55C-D632913E2E47}"/>
          </ac:grpSpMkLst>
        </pc:grpChg>
        <pc:picChg chg="add mod">
          <ac:chgData name="audrey Bu..." userId="2be9adc65c227d11" providerId="LiveId" clId="{B410F83D-B454-4833-8F76-66F72BCF0297}" dt="2020-04-27T11:53:24.243" v="7270" actId="1076"/>
          <ac:picMkLst>
            <pc:docMk/>
            <pc:sldMk cId="1847890069" sldId="272"/>
            <ac:picMk id="4" creationId="{0CED3E23-1373-4AA2-B5E2-399A41BF0479}"/>
          </ac:picMkLst>
        </pc:picChg>
        <pc:picChg chg="add del mod">
          <ac:chgData name="audrey Bu..." userId="2be9adc65c227d11" providerId="LiveId" clId="{B410F83D-B454-4833-8F76-66F72BCF0297}" dt="2020-04-23T16:02:03.742" v="5619" actId="478"/>
          <ac:picMkLst>
            <pc:docMk/>
            <pc:sldMk cId="1847890069" sldId="272"/>
            <ac:picMk id="11" creationId="{E4D61EDD-9C18-48C2-95A1-94C40EBEECF0}"/>
          </ac:picMkLst>
        </pc:picChg>
        <pc:picChg chg="add del mod">
          <ac:chgData name="audrey Bu..." userId="2be9adc65c227d11" providerId="LiveId" clId="{B410F83D-B454-4833-8F76-66F72BCF0297}" dt="2020-04-23T16:02:00.959" v="5618" actId="478"/>
          <ac:picMkLst>
            <pc:docMk/>
            <pc:sldMk cId="1847890069" sldId="272"/>
            <ac:picMk id="12" creationId="{B3C30A93-C8D9-4D07-8E6E-5639DCAE287C}"/>
          </ac:picMkLst>
        </pc:picChg>
        <pc:picChg chg="add del mod ord">
          <ac:chgData name="audrey Bu..." userId="2be9adc65c227d11" providerId="LiveId" clId="{B410F83D-B454-4833-8F76-66F72BCF0297}" dt="2020-04-23T16:02:20.352" v="5622" actId="478"/>
          <ac:picMkLst>
            <pc:docMk/>
            <pc:sldMk cId="1847890069" sldId="272"/>
            <ac:picMk id="13" creationId="{0B1250C2-4717-4D84-AD0A-E0584B84FF40}"/>
          </ac:picMkLst>
        </pc:picChg>
        <pc:picChg chg="add del mod">
          <ac:chgData name="audrey Bu..." userId="2be9adc65c227d11" providerId="LiveId" clId="{B410F83D-B454-4833-8F76-66F72BCF0297}" dt="2020-04-23T16:02:00.238" v="5617" actId="478"/>
          <ac:picMkLst>
            <pc:docMk/>
            <pc:sldMk cId="1847890069" sldId="272"/>
            <ac:picMk id="14" creationId="{6B3F3FFD-3B6F-4186-A6E4-F0460F69D1C6}"/>
          </ac:picMkLst>
        </pc:picChg>
        <pc:picChg chg="add del mod">
          <ac:chgData name="audrey Bu..." userId="2be9adc65c227d11" providerId="LiveId" clId="{B410F83D-B454-4833-8F76-66F72BCF0297}" dt="2020-04-23T16:02:28.421" v="5625" actId="478"/>
          <ac:picMkLst>
            <pc:docMk/>
            <pc:sldMk cId="1847890069" sldId="272"/>
            <ac:picMk id="15" creationId="{80632DAB-1514-4FB6-B87A-2921C2C241A3}"/>
          </ac:picMkLst>
        </pc:picChg>
        <pc:picChg chg="add del mod">
          <ac:chgData name="audrey Bu..." userId="2be9adc65c227d11" providerId="LiveId" clId="{B410F83D-B454-4833-8F76-66F72BCF0297}" dt="2020-04-23T16:01:42.980" v="5611" actId="478"/>
          <ac:picMkLst>
            <pc:docMk/>
            <pc:sldMk cId="1847890069" sldId="272"/>
            <ac:picMk id="21" creationId="{1BE93036-03A3-4ADB-B7D8-8870B332A0D0}"/>
          </ac:picMkLst>
        </pc:picChg>
        <pc:picChg chg="add del mod">
          <ac:chgData name="audrey Bu..." userId="2be9adc65c227d11" providerId="LiveId" clId="{B410F83D-B454-4833-8F76-66F72BCF0297}" dt="2020-04-23T16:02:41.897" v="5628" actId="478"/>
          <ac:picMkLst>
            <pc:docMk/>
            <pc:sldMk cId="1847890069" sldId="272"/>
            <ac:picMk id="22" creationId="{16261A4A-4BD1-48C2-9AC9-D495FE206DA9}"/>
          </ac:picMkLst>
        </pc:picChg>
        <pc:picChg chg="add del mod">
          <ac:chgData name="audrey Bu..." userId="2be9adc65c227d11" providerId="LiveId" clId="{B410F83D-B454-4833-8F76-66F72BCF0297}" dt="2020-04-23T16:01:52.014" v="5614" actId="478"/>
          <ac:picMkLst>
            <pc:docMk/>
            <pc:sldMk cId="1847890069" sldId="272"/>
            <ac:picMk id="23" creationId="{01CD28D2-375E-46F4-B706-ABFED50DE5D6}"/>
          </ac:picMkLst>
        </pc:picChg>
        <pc:picChg chg="add del mod">
          <ac:chgData name="audrey Bu..." userId="2be9adc65c227d11" providerId="LiveId" clId="{B410F83D-B454-4833-8F76-66F72BCF0297}" dt="2020-04-27T11:43:30.736" v="7222"/>
          <ac:picMkLst>
            <pc:docMk/>
            <pc:sldMk cId="1847890069" sldId="272"/>
            <ac:picMk id="24" creationId="{B5E58D59-C01F-4783-9051-80553DB4E966}"/>
          </ac:picMkLst>
        </pc:picChg>
        <pc:picChg chg="add del mod">
          <ac:chgData name="audrey Bu..." userId="2be9adc65c227d11" providerId="LiveId" clId="{B410F83D-B454-4833-8F76-66F72BCF0297}" dt="2020-04-23T16:03:01.995" v="5631" actId="478"/>
          <ac:picMkLst>
            <pc:docMk/>
            <pc:sldMk cId="1847890069" sldId="272"/>
            <ac:picMk id="24" creationId="{FE561C2B-FCEB-426A-B4BE-223CE8B2DBE9}"/>
          </ac:picMkLst>
        </pc:picChg>
        <pc:picChg chg="add del mod">
          <ac:chgData name="audrey Bu..." userId="2be9adc65c227d11" providerId="LiveId" clId="{B410F83D-B454-4833-8F76-66F72BCF0297}" dt="2020-04-23T16:03:13.038" v="5634" actId="478"/>
          <ac:picMkLst>
            <pc:docMk/>
            <pc:sldMk cId="1847890069" sldId="272"/>
            <ac:picMk id="25" creationId="{AE36BE66-9A82-4225-940A-687C184D1B44}"/>
          </ac:picMkLst>
        </pc:picChg>
        <pc:picChg chg="add mod">
          <ac:chgData name="audrey Bu..." userId="2be9adc65c227d11" providerId="LiveId" clId="{B410F83D-B454-4833-8F76-66F72BCF0297}" dt="2020-04-27T11:53:24.243" v="7270" actId="1076"/>
          <ac:picMkLst>
            <pc:docMk/>
            <pc:sldMk cId="1847890069" sldId="272"/>
            <ac:picMk id="53" creationId="{CA39C117-BA59-4634-B30B-8FD47DEE7F8A}"/>
          </ac:picMkLst>
        </pc:picChg>
      </pc:sldChg>
      <pc:sldChg chg="addSp delSp modSp add mod ord">
        <pc:chgData name="audrey Bu..." userId="2be9adc65c227d11" providerId="LiveId" clId="{B410F83D-B454-4833-8F76-66F72BCF0297}" dt="2020-04-27T11:56:08.164" v="7280" actId="478"/>
        <pc:sldMkLst>
          <pc:docMk/>
          <pc:sldMk cId="2566322232" sldId="273"/>
        </pc:sldMkLst>
        <pc:spChg chg="del">
          <ac:chgData name="audrey Bu..." userId="2be9adc65c227d11" providerId="LiveId" clId="{B410F83D-B454-4833-8F76-66F72BCF0297}" dt="2020-04-22T06:10:39.666" v="3535" actId="478"/>
          <ac:spMkLst>
            <pc:docMk/>
            <pc:sldMk cId="2566322232" sldId="273"/>
            <ac:spMk id="2" creationId="{4AD0B4E4-742A-4F5A-8AC9-DB76D8A8C922}"/>
          </ac:spMkLst>
        </pc:spChg>
        <pc:spChg chg="del">
          <ac:chgData name="audrey Bu..." userId="2be9adc65c227d11" providerId="LiveId" clId="{B410F83D-B454-4833-8F76-66F72BCF0297}" dt="2020-04-22T06:10:40.987" v="3536" actId="478"/>
          <ac:spMkLst>
            <pc:docMk/>
            <pc:sldMk cId="2566322232" sldId="273"/>
            <ac:spMk id="3" creationId="{78D3BDBC-EFFB-4AE1-9060-F800BD721D44}"/>
          </ac:spMkLst>
        </pc:spChg>
        <pc:spChg chg="add mod">
          <ac:chgData name="audrey Bu..." userId="2be9adc65c227d11" providerId="LiveId" clId="{B410F83D-B454-4833-8F76-66F72BCF0297}" dt="2020-04-27T11:47:57.741" v="7251" actId="1076"/>
          <ac:spMkLst>
            <pc:docMk/>
            <pc:sldMk cId="2566322232" sldId="273"/>
            <ac:spMk id="5" creationId="{438D3FB3-17AD-4FAF-83A2-8201C370348C}"/>
          </ac:spMkLst>
        </pc:spChg>
        <pc:spChg chg="add del mod">
          <ac:chgData name="audrey Bu..." userId="2be9adc65c227d11" providerId="LiveId" clId="{B410F83D-B454-4833-8F76-66F72BCF0297}" dt="2020-04-27T11:47:06.713" v="7245" actId="478"/>
          <ac:spMkLst>
            <pc:docMk/>
            <pc:sldMk cId="2566322232" sldId="273"/>
            <ac:spMk id="6" creationId="{FB16E64D-1EEB-4209-9C9E-4F2517F0716B}"/>
          </ac:spMkLst>
        </pc:spChg>
        <pc:spChg chg="add del mod">
          <ac:chgData name="audrey Bu..." userId="2be9adc65c227d11" providerId="LiveId" clId="{B410F83D-B454-4833-8F76-66F72BCF0297}" dt="2020-04-27T11:47:05.939" v="7244" actId="478"/>
          <ac:spMkLst>
            <pc:docMk/>
            <pc:sldMk cId="2566322232" sldId="273"/>
            <ac:spMk id="7" creationId="{BED38B56-2885-42F0-8A5A-B0612A66B14E}"/>
          </ac:spMkLst>
        </pc:spChg>
        <pc:spChg chg="add del mod">
          <ac:chgData name="audrey Bu..." userId="2be9adc65c227d11" providerId="LiveId" clId="{B410F83D-B454-4833-8F76-66F72BCF0297}" dt="2020-04-27T11:47:20.132" v="7250" actId="478"/>
          <ac:spMkLst>
            <pc:docMk/>
            <pc:sldMk cId="2566322232" sldId="273"/>
            <ac:spMk id="8" creationId="{F2651B45-4657-41A1-9782-266C48C84440}"/>
          </ac:spMkLst>
        </pc:spChg>
        <pc:spChg chg="add mod">
          <ac:chgData name="audrey Bu..." userId="2be9adc65c227d11" providerId="LiveId" clId="{B410F83D-B454-4833-8F76-66F72BCF0297}" dt="2020-04-27T11:47:57.741" v="7251" actId="1076"/>
          <ac:spMkLst>
            <pc:docMk/>
            <pc:sldMk cId="2566322232" sldId="273"/>
            <ac:spMk id="9" creationId="{2CE93D78-6168-4B4B-82F2-98F43FEF0497}"/>
          </ac:spMkLst>
        </pc:spChg>
        <pc:spChg chg="add mod">
          <ac:chgData name="audrey Bu..." userId="2be9adc65c227d11" providerId="LiveId" clId="{B410F83D-B454-4833-8F76-66F72BCF0297}" dt="2020-04-27T11:47:57.741" v="7251" actId="1076"/>
          <ac:spMkLst>
            <pc:docMk/>
            <pc:sldMk cId="2566322232" sldId="273"/>
            <ac:spMk id="10" creationId="{3FEAA6FF-D921-4AF8-86A0-9435F645457C}"/>
          </ac:spMkLst>
        </pc:spChg>
        <pc:spChg chg="add del mod">
          <ac:chgData name="audrey Bu..." userId="2be9adc65c227d11" providerId="LiveId" clId="{B410F83D-B454-4833-8F76-66F72BCF0297}" dt="2020-04-22T06:19:34.076" v="3578" actId="478"/>
          <ac:spMkLst>
            <pc:docMk/>
            <pc:sldMk cId="2566322232" sldId="273"/>
            <ac:spMk id="11" creationId="{0856AD40-0455-414C-82B1-6F7F8D3AC724}"/>
          </ac:spMkLst>
        </pc:spChg>
        <pc:spChg chg="add mod">
          <ac:chgData name="audrey Bu..." userId="2be9adc65c227d11" providerId="LiveId" clId="{B410F83D-B454-4833-8F76-66F72BCF0297}" dt="2020-04-27T11:47:57.741" v="7251" actId="1076"/>
          <ac:spMkLst>
            <pc:docMk/>
            <pc:sldMk cId="2566322232" sldId="273"/>
            <ac:spMk id="12" creationId="{7DD0C6B9-F7D4-46F4-9DA8-63D9D17AB2FE}"/>
          </ac:spMkLst>
        </pc:spChg>
        <pc:spChg chg="add mod">
          <ac:chgData name="audrey Bu..." userId="2be9adc65c227d11" providerId="LiveId" clId="{B410F83D-B454-4833-8F76-66F72BCF0297}" dt="2020-04-27T11:47:57.741" v="7251" actId="1076"/>
          <ac:spMkLst>
            <pc:docMk/>
            <pc:sldMk cId="2566322232" sldId="273"/>
            <ac:spMk id="13" creationId="{D063FE0E-CAA7-4C1D-9DF3-79761E10E0A3}"/>
          </ac:spMkLst>
        </pc:spChg>
        <pc:spChg chg="add del">
          <ac:chgData name="audrey Bu..." userId="2be9adc65c227d11" providerId="LiveId" clId="{B410F83D-B454-4833-8F76-66F72BCF0297}" dt="2020-04-27T11:48:08.936" v="7253"/>
          <ac:spMkLst>
            <pc:docMk/>
            <pc:sldMk cId="2566322232" sldId="273"/>
            <ac:spMk id="14" creationId="{11B248E3-A802-4BFA-A21D-8E339A2A2BF9}"/>
          </ac:spMkLst>
        </pc:spChg>
        <pc:spChg chg="add mod">
          <ac:chgData name="audrey Bu..." userId="2be9adc65c227d11" providerId="LiveId" clId="{B410F83D-B454-4833-8F76-66F72BCF0297}" dt="2020-04-27T11:47:57.741" v="7251" actId="1076"/>
          <ac:spMkLst>
            <pc:docMk/>
            <pc:sldMk cId="2566322232" sldId="273"/>
            <ac:spMk id="16" creationId="{FA90ECE4-AA92-49D7-8713-61151777ECCE}"/>
          </ac:spMkLst>
        </pc:spChg>
        <pc:spChg chg="add del">
          <ac:chgData name="audrey Bu..." userId="2be9adc65c227d11" providerId="LiveId" clId="{B410F83D-B454-4833-8F76-66F72BCF0297}" dt="2020-04-27T11:48:08.936" v="7253"/>
          <ac:spMkLst>
            <pc:docMk/>
            <pc:sldMk cId="2566322232" sldId="273"/>
            <ac:spMk id="17" creationId="{92934243-BB71-4BBA-AF13-CF11EEF9066F}"/>
          </ac:spMkLst>
        </pc:spChg>
        <pc:spChg chg="add del">
          <ac:chgData name="audrey Bu..." userId="2be9adc65c227d11" providerId="LiveId" clId="{B410F83D-B454-4833-8F76-66F72BCF0297}" dt="2020-04-27T11:48:08.936" v="7253"/>
          <ac:spMkLst>
            <pc:docMk/>
            <pc:sldMk cId="2566322232" sldId="273"/>
            <ac:spMk id="18" creationId="{BB9B0633-FF13-428B-A36F-7DB3CE568F48}"/>
          </ac:spMkLst>
        </pc:spChg>
        <pc:spChg chg="add del">
          <ac:chgData name="audrey Bu..." userId="2be9adc65c227d11" providerId="LiveId" clId="{B410F83D-B454-4833-8F76-66F72BCF0297}" dt="2020-04-27T11:48:08.936" v="7253"/>
          <ac:spMkLst>
            <pc:docMk/>
            <pc:sldMk cId="2566322232" sldId="273"/>
            <ac:spMk id="19" creationId="{F3C2C5B6-4157-4393-AD20-B41C2BE2617D}"/>
          </ac:spMkLst>
        </pc:spChg>
        <pc:spChg chg="add del">
          <ac:chgData name="audrey Bu..." userId="2be9adc65c227d11" providerId="LiveId" clId="{B410F83D-B454-4833-8F76-66F72BCF0297}" dt="2020-04-27T11:48:08.936" v="7253"/>
          <ac:spMkLst>
            <pc:docMk/>
            <pc:sldMk cId="2566322232" sldId="273"/>
            <ac:spMk id="20" creationId="{0A12E73C-9B7F-4AC1-A60D-D88B7728431E}"/>
          </ac:spMkLst>
        </pc:spChg>
        <pc:spChg chg="add del">
          <ac:chgData name="audrey Bu..." userId="2be9adc65c227d11" providerId="LiveId" clId="{B410F83D-B454-4833-8F76-66F72BCF0297}" dt="2020-04-27T11:48:08.936" v="7253"/>
          <ac:spMkLst>
            <pc:docMk/>
            <pc:sldMk cId="2566322232" sldId="273"/>
            <ac:spMk id="22" creationId="{9FFC5FE8-CED0-4D25-B334-A482993D4FB7}"/>
          </ac:spMkLst>
        </pc:spChg>
        <pc:spChg chg="add mod">
          <ac:chgData name="audrey Bu..." userId="2be9adc65c227d11" providerId="LiveId" clId="{B410F83D-B454-4833-8F76-66F72BCF0297}" dt="2020-04-27T11:48:27.416" v="7255" actId="1076"/>
          <ac:spMkLst>
            <pc:docMk/>
            <pc:sldMk cId="2566322232" sldId="273"/>
            <ac:spMk id="24" creationId="{F4AF8518-2099-48D6-B467-E530E588A98B}"/>
          </ac:spMkLst>
        </pc:spChg>
        <pc:spChg chg="add mod">
          <ac:chgData name="audrey Bu..." userId="2be9adc65c227d11" providerId="LiveId" clId="{B410F83D-B454-4833-8F76-66F72BCF0297}" dt="2020-04-27T11:48:27.416" v="7255" actId="1076"/>
          <ac:spMkLst>
            <pc:docMk/>
            <pc:sldMk cId="2566322232" sldId="273"/>
            <ac:spMk id="25" creationId="{92543DD7-4E50-4840-8E1B-14CE8E1C3D95}"/>
          </ac:spMkLst>
        </pc:spChg>
        <pc:spChg chg="add mod">
          <ac:chgData name="audrey Bu..." userId="2be9adc65c227d11" providerId="LiveId" clId="{B410F83D-B454-4833-8F76-66F72BCF0297}" dt="2020-04-27T11:48:27.416" v="7255" actId="1076"/>
          <ac:spMkLst>
            <pc:docMk/>
            <pc:sldMk cId="2566322232" sldId="273"/>
            <ac:spMk id="26" creationId="{D22C945A-B58A-4D5C-ABA4-94FC3DB84433}"/>
          </ac:spMkLst>
        </pc:spChg>
        <pc:spChg chg="add mod">
          <ac:chgData name="audrey Bu..." userId="2be9adc65c227d11" providerId="LiveId" clId="{B410F83D-B454-4833-8F76-66F72BCF0297}" dt="2020-04-27T11:48:27.416" v="7255" actId="1076"/>
          <ac:spMkLst>
            <pc:docMk/>
            <pc:sldMk cId="2566322232" sldId="273"/>
            <ac:spMk id="27" creationId="{F69B4AD3-8DE0-4DC3-9FDB-3BEF43280F43}"/>
          </ac:spMkLst>
        </pc:spChg>
        <pc:spChg chg="add mod">
          <ac:chgData name="audrey Bu..." userId="2be9adc65c227d11" providerId="LiveId" clId="{B410F83D-B454-4833-8F76-66F72BCF0297}" dt="2020-04-27T11:48:27.416" v="7255" actId="1076"/>
          <ac:spMkLst>
            <pc:docMk/>
            <pc:sldMk cId="2566322232" sldId="273"/>
            <ac:spMk id="28" creationId="{BB4A58C2-1F0E-46A8-BEB9-B300A965D92D}"/>
          </ac:spMkLst>
        </pc:spChg>
        <pc:spChg chg="add mod">
          <ac:chgData name="audrey Bu..." userId="2be9adc65c227d11" providerId="LiveId" clId="{B410F83D-B454-4833-8F76-66F72BCF0297}" dt="2020-04-27T11:48:27.416" v="7255" actId="1076"/>
          <ac:spMkLst>
            <pc:docMk/>
            <pc:sldMk cId="2566322232" sldId="273"/>
            <ac:spMk id="30" creationId="{42DD4370-AF8F-41A7-8611-4628FE43F936}"/>
          </ac:spMkLst>
        </pc:spChg>
        <pc:spChg chg="add mod">
          <ac:chgData name="audrey Bu..." userId="2be9adc65c227d11" providerId="LiveId" clId="{B410F83D-B454-4833-8F76-66F72BCF0297}" dt="2020-04-27T11:48:57.898" v="7257" actId="1076"/>
          <ac:spMkLst>
            <pc:docMk/>
            <pc:sldMk cId="2566322232" sldId="273"/>
            <ac:spMk id="31" creationId="{32E5F0CF-354F-45CB-8799-7167D08F4D81}"/>
          </ac:spMkLst>
        </pc:spChg>
        <pc:spChg chg="add mod">
          <ac:chgData name="audrey Bu..." userId="2be9adc65c227d11" providerId="LiveId" clId="{B410F83D-B454-4833-8F76-66F72BCF0297}" dt="2020-04-27T11:48:57.898" v="7257" actId="1076"/>
          <ac:spMkLst>
            <pc:docMk/>
            <pc:sldMk cId="2566322232" sldId="273"/>
            <ac:spMk id="32" creationId="{90950284-A814-483B-B194-6AD8EB83C14E}"/>
          </ac:spMkLst>
        </pc:spChg>
        <pc:spChg chg="add mod">
          <ac:chgData name="audrey Bu..." userId="2be9adc65c227d11" providerId="LiveId" clId="{B410F83D-B454-4833-8F76-66F72BCF0297}" dt="2020-04-27T11:48:57.898" v="7257" actId="1076"/>
          <ac:spMkLst>
            <pc:docMk/>
            <pc:sldMk cId="2566322232" sldId="273"/>
            <ac:spMk id="33" creationId="{B127B923-CBD9-4949-9F47-4FAB36E8DD07}"/>
          </ac:spMkLst>
        </pc:spChg>
        <pc:spChg chg="add del mod">
          <ac:chgData name="audrey Bu..." userId="2be9adc65c227d11" providerId="LiveId" clId="{B410F83D-B454-4833-8F76-66F72BCF0297}" dt="2020-04-27T11:54:51.734" v="7277" actId="478"/>
          <ac:spMkLst>
            <pc:docMk/>
            <pc:sldMk cId="2566322232" sldId="273"/>
            <ac:spMk id="34" creationId="{94F228D3-D830-4461-91DD-812AD4A6E035}"/>
          </ac:spMkLst>
        </pc:spChg>
        <pc:spChg chg="add del mod">
          <ac:chgData name="audrey Bu..." userId="2be9adc65c227d11" providerId="LiveId" clId="{B410F83D-B454-4833-8F76-66F72BCF0297}" dt="2020-04-27T11:54:50.659" v="7276" actId="478"/>
          <ac:spMkLst>
            <pc:docMk/>
            <pc:sldMk cId="2566322232" sldId="273"/>
            <ac:spMk id="35" creationId="{97730846-44DD-487A-87A9-56A87678BD5A}"/>
          </ac:spMkLst>
        </pc:spChg>
        <pc:spChg chg="add del mod">
          <ac:chgData name="audrey Bu..." userId="2be9adc65c227d11" providerId="LiveId" clId="{B410F83D-B454-4833-8F76-66F72BCF0297}" dt="2020-04-27T11:56:08.164" v="7280" actId="478"/>
          <ac:spMkLst>
            <pc:docMk/>
            <pc:sldMk cId="2566322232" sldId="273"/>
            <ac:spMk id="36" creationId="{32EF71EE-E0B1-48CC-BF09-F7090330CC46}"/>
          </ac:spMkLst>
        </pc:spChg>
        <pc:spChg chg="add mod">
          <ac:chgData name="audrey Bu..." userId="2be9adc65c227d11" providerId="LiveId" clId="{B410F83D-B454-4833-8F76-66F72BCF0297}" dt="2020-04-27T11:56:04.299" v="7279" actId="1076"/>
          <ac:spMkLst>
            <pc:docMk/>
            <pc:sldMk cId="2566322232" sldId="273"/>
            <ac:spMk id="37" creationId="{ACA57BF6-E1CE-42E7-B95B-21B239CFAA11}"/>
          </ac:spMkLst>
        </pc:spChg>
        <pc:spChg chg="add mod">
          <ac:chgData name="audrey Bu..." userId="2be9adc65c227d11" providerId="LiveId" clId="{B410F83D-B454-4833-8F76-66F72BCF0297}" dt="2020-04-27T11:56:04.299" v="7279" actId="1076"/>
          <ac:spMkLst>
            <pc:docMk/>
            <pc:sldMk cId="2566322232" sldId="273"/>
            <ac:spMk id="38" creationId="{DC77F92E-E73C-4AD2-9040-B9DDB18B22A6}"/>
          </ac:spMkLst>
        </pc:spChg>
        <pc:spChg chg="add mod">
          <ac:chgData name="audrey Bu..." userId="2be9adc65c227d11" providerId="LiveId" clId="{B410F83D-B454-4833-8F76-66F72BCF0297}" dt="2020-04-27T11:56:04.299" v="7279" actId="1076"/>
          <ac:spMkLst>
            <pc:docMk/>
            <pc:sldMk cId="2566322232" sldId="273"/>
            <ac:spMk id="39" creationId="{7943A867-68D3-4C63-B79F-A6E8295BA94C}"/>
          </ac:spMkLst>
        </pc:spChg>
        <pc:picChg chg="add mod">
          <ac:chgData name="audrey Bu..." userId="2be9adc65c227d11" providerId="LiveId" clId="{B410F83D-B454-4833-8F76-66F72BCF0297}" dt="2020-04-27T11:47:57.741" v="7251" actId="1076"/>
          <ac:picMkLst>
            <pc:docMk/>
            <pc:sldMk cId="2566322232" sldId="273"/>
            <ac:picMk id="4" creationId="{D1390AAE-EF88-407C-8977-1D02CE535F14}"/>
          </ac:picMkLst>
        </pc:picChg>
        <pc:picChg chg="add del mod">
          <ac:chgData name="audrey Bu..." userId="2be9adc65c227d11" providerId="LiveId" clId="{B410F83D-B454-4833-8F76-66F72BCF0297}" dt="2020-04-27T11:47:57.741" v="7251" actId="1076"/>
          <ac:picMkLst>
            <pc:docMk/>
            <pc:sldMk cId="2566322232" sldId="273"/>
            <ac:picMk id="15" creationId="{8ACE3F7B-DF3F-48DD-BD15-D9F87D13AE17}"/>
          </ac:picMkLst>
        </pc:picChg>
        <pc:picChg chg="add del">
          <ac:chgData name="audrey Bu..." userId="2be9adc65c227d11" providerId="LiveId" clId="{B410F83D-B454-4833-8F76-66F72BCF0297}" dt="2020-04-27T11:48:08.936" v="7253"/>
          <ac:picMkLst>
            <pc:docMk/>
            <pc:sldMk cId="2566322232" sldId="273"/>
            <ac:picMk id="21" creationId="{89DDA5F2-25FC-4C57-9E5A-47DAD258E72B}"/>
          </ac:picMkLst>
        </pc:picChg>
        <pc:picChg chg="add mod">
          <ac:chgData name="audrey Bu..." userId="2be9adc65c227d11" providerId="LiveId" clId="{B410F83D-B454-4833-8F76-66F72BCF0297}" dt="2020-04-27T11:48:27.416" v="7255" actId="1076"/>
          <ac:picMkLst>
            <pc:docMk/>
            <pc:sldMk cId="2566322232" sldId="273"/>
            <ac:picMk id="23" creationId="{7566FF6E-3DFA-428E-B65E-C11675DF625F}"/>
          </ac:picMkLst>
        </pc:picChg>
        <pc:picChg chg="add mod">
          <ac:chgData name="audrey Bu..." userId="2be9adc65c227d11" providerId="LiveId" clId="{B410F83D-B454-4833-8F76-66F72BCF0297}" dt="2020-04-27T11:48:27.416" v="7255" actId="1076"/>
          <ac:picMkLst>
            <pc:docMk/>
            <pc:sldMk cId="2566322232" sldId="273"/>
            <ac:picMk id="29" creationId="{FC13D136-92B2-41C8-9BF3-2BBC23075358}"/>
          </ac:picMkLst>
        </pc:picChg>
      </pc:sldChg>
      <pc:sldChg chg="addSp delSp modSp add mod">
        <pc:chgData name="audrey Bu..." userId="2be9adc65c227d11" providerId="LiveId" clId="{B410F83D-B454-4833-8F76-66F72BCF0297}" dt="2020-04-27T11:59:55.057" v="7307" actId="1076"/>
        <pc:sldMkLst>
          <pc:docMk/>
          <pc:sldMk cId="3478977689" sldId="274"/>
        </pc:sldMkLst>
        <pc:spChg chg="del">
          <ac:chgData name="audrey Bu..." userId="2be9adc65c227d11" providerId="LiveId" clId="{B410F83D-B454-4833-8F76-66F72BCF0297}" dt="2020-04-22T06:24:29.833" v="3583" actId="478"/>
          <ac:spMkLst>
            <pc:docMk/>
            <pc:sldMk cId="3478977689" sldId="274"/>
            <ac:spMk id="2" creationId="{DD54BA0D-BB16-4D04-B090-896AABEF650B}"/>
          </ac:spMkLst>
        </pc:spChg>
        <pc:spChg chg="del">
          <ac:chgData name="audrey Bu..." userId="2be9adc65c227d11" providerId="LiveId" clId="{B410F83D-B454-4833-8F76-66F72BCF0297}" dt="2020-04-22T06:24:31.433" v="3584" actId="478"/>
          <ac:spMkLst>
            <pc:docMk/>
            <pc:sldMk cId="3478977689" sldId="274"/>
            <ac:spMk id="3" creationId="{5DAC66F0-D28A-44E3-9184-097878F9911C}"/>
          </ac:spMkLst>
        </pc:spChg>
        <pc:spChg chg="add mod">
          <ac:chgData name="audrey Bu..." userId="2be9adc65c227d11" providerId="LiveId" clId="{B410F83D-B454-4833-8F76-66F72BCF0297}" dt="2020-04-24T09:05:18.169" v="6404" actId="14100"/>
          <ac:spMkLst>
            <pc:docMk/>
            <pc:sldMk cId="3478977689" sldId="274"/>
            <ac:spMk id="5" creationId="{90AB3AA3-7BA4-49EC-81AA-2CCEBB94A79B}"/>
          </ac:spMkLst>
        </pc:spChg>
        <pc:spChg chg="add del mod">
          <ac:chgData name="audrey Bu..." userId="2be9adc65c227d11" providerId="LiveId" clId="{B410F83D-B454-4833-8F76-66F72BCF0297}" dt="2020-04-27T11:59:41.867" v="7304" actId="478"/>
          <ac:spMkLst>
            <pc:docMk/>
            <pc:sldMk cId="3478977689" sldId="274"/>
            <ac:spMk id="6" creationId="{E097C9E5-C8E0-49FC-9250-221FD82461DB}"/>
          </ac:spMkLst>
        </pc:spChg>
        <pc:spChg chg="add del mod">
          <ac:chgData name="audrey Bu..." userId="2be9adc65c227d11" providerId="LiveId" clId="{B410F83D-B454-4833-8F76-66F72BCF0297}" dt="2020-04-27T11:59:40.940" v="7303" actId="478"/>
          <ac:spMkLst>
            <pc:docMk/>
            <pc:sldMk cId="3478977689" sldId="274"/>
            <ac:spMk id="7" creationId="{1B9C747E-C0BE-443D-B381-2FC293EE8672}"/>
          </ac:spMkLst>
        </pc:spChg>
        <pc:spChg chg="add del mod">
          <ac:chgData name="audrey Bu..." userId="2be9adc65c227d11" providerId="LiveId" clId="{B410F83D-B454-4833-8F76-66F72BCF0297}" dt="2020-04-27T11:59:44.323" v="7305" actId="478"/>
          <ac:spMkLst>
            <pc:docMk/>
            <pc:sldMk cId="3478977689" sldId="274"/>
            <ac:spMk id="8" creationId="{63BA5908-7745-4143-8A65-82717D877506}"/>
          </ac:spMkLst>
        </pc:spChg>
        <pc:spChg chg="add del mod">
          <ac:chgData name="audrey Bu..." userId="2be9adc65c227d11" providerId="LiveId" clId="{B410F83D-B454-4833-8F76-66F72BCF0297}" dt="2020-04-22T06:29:57.771" v="3589" actId="478"/>
          <ac:spMkLst>
            <pc:docMk/>
            <pc:sldMk cId="3478977689" sldId="274"/>
            <ac:spMk id="9" creationId="{54E168A2-29A8-4CE0-8FDB-86EEA3966DC1}"/>
          </ac:spMkLst>
        </pc:spChg>
        <pc:spChg chg="add mod">
          <ac:chgData name="audrey Bu..." userId="2be9adc65c227d11" providerId="LiveId" clId="{B410F83D-B454-4833-8F76-66F72BCF0297}" dt="2020-04-22T12:12:33.497" v="4426" actId="207"/>
          <ac:spMkLst>
            <pc:docMk/>
            <pc:sldMk cId="3478977689" sldId="274"/>
            <ac:spMk id="10" creationId="{0F00DAFF-9D29-4B83-A4ED-04DA054935CD}"/>
          </ac:spMkLst>
        </pc:spChg>
        <pc:spChg chg="add mod">
          <ac:chgData name="audrey Bu..." userId="2be9adc65c227d11" providerId="LiveId" clId="{B410F83D-B454-4833-8F76-66F72BCF0297}" dt="2020-04-22T06:39:28.346" v="3661" actId="1076"/>
          <ac:spMkLst>
            <pc:docMk/>
            <pc:sldMk cId="3478977689" sldId="274"/>
            <ac:spMk id="15" creationId="{7301D4D4-D540-4873-98F1-5D87082A2541}"/>
          </ac:spMkLst>
        </pc:spChg>
        <pc:spChg chg="add mod">
          <ac:chgData name="audrey Bu..." userId="2be9adc65c227d11" providerId="LiveId" clId="{B410F83D-B454-4833-8F76-66F72BCF0297}" dt="2020-04-22T06:39:28.346" v="3661" actId="1076"/>
          <ac:spMkLst>
            <pc:docMk/>
            <pc:sldMk cId="3478977689" sldId="274"/>
            <ac:spMk id="16" creationId="{37F04DAF-8724-4428-BEBF-E4B33713501A}"/>
          </ac:spMkLst>
        </pc:spChg>
        <pc:spChg chg="add mod">
          <ac:chgData name="audrey Bu..." userId="2be9adc65c227d11" providerId="LiveId" clId="{B410F83D-B454-4833-8F76-66F72BCF0297}" dt="2020-04-22T06:39:15.029" v="3660" actId="1076"/>
          <ac:spMkLst>
            <pc:docMk/>
            <pc:sldMk cId="3478977689" sldId="274"/>
            <ac:spMk id="19" creationId="{A7A9D40B-4C3A-432A-AEE3-624C309BEA17}"/>
          </ac:spMkLst>
        </pc:spChg>
        <pc:spChg chg="add mod">
          <ac:chgData name="audrey Bu..." userId="2be9adc65c227d11" providerId="LiveId" clId="{B410F83D-B454-4833-8F76-66F72BCF0297}" dt="2020-04-22T06:39:15.029" v="3660" actId="1076"/>
          <ac:spMkLst>
            <pc:docMk/>
            <pc:sldMk cId="3478977689" sldId="274"/>
            <ac:spMk id="20" creationId="{E484C1CE-0CD8-4BEA-89E7-3955FE1B14BF}"/>
          </ac:spMkLst>
        </pc:spChg>
        <pc:spChg chg="add mod">
          <ac:chgData name="audrey Bu..." userId="2be9adc65c227d11" providerId="LiveId" clId="{B410F83D-B454-4833-8F76-66F72BCF0297}" dt="2020-04-22T06:39:15.029" v="3660" actId="1076"/>
          <ac:spMkLst>
            <pc:docMk/>
            <pc:sldMk cId="3478977689" sldId="274"/>
            <ac:spMk id="21" creationId="{6F36982A-C867-43B7-8CCF-E39D58E2BFB7}"/>
          </ac:spMkLst>
        </pc:spChg>
        <pc:spChg chg="add mod">
          <ac:chgData name="audrey Bu..." userId="2be9adc65c227d11" providerId="LiveId" clId="{B410F83D-B454-4833-8F76-66F72BCF0297}" dt="2020-04-22T06:39:15.029" v="3660" actId="1076"/>
          <ac:spMkLst>
            <pc:docMk/>
            <pc:sldMk cId="3478977689" sldId="274"/>
            <ac:spMk id="22" creationId="{A43E7D2F-82FD-4269-95FC-357CEBFB67BC}"/>
          </ac:spMkLst>
        </pc:spChg>
        <pc:spChg chg="add mod">
          <ac:chgData name="audrey Bu..." userId="2be9adc65c227d11" providerId="LiveId" clId="{B410F83D-B454-4833-8F76-66F72BCF0297}" dt="2020-04-22T06:39:38.576" v="3662" actId="1076"/>
          <ac:spMkLst>
            <pc:docMk/>
            <pc:sldMk cId="3478977689" sldId="274"/>
            <ac:spMk id="23" creationId="{94CA3BB3-5D5B-427E-80EA-FE7A54A4B48F}"/>
          </ac:spMkLst>
        </pc:spChg>
        <pc:spChg chg="add mod">
          <ac:chgData name="audrey Bu..." userId="2be9adc65c227d11" providerId="LiveId" clId="{B410F83D-B454-4833-8F76-66F72BCF0297}" dt="2020-04-22T12:11:40.685" v="4423" actId="207"/>
          <ac:spMkLst>
            <pc:docMk/>
            <pc:sldMk cId="3478977689" sldId="274"/>
            <ac:spMk id="24" creationId="{82319391-9F01-438B-912E-91E1CE874090}"/>
          </ac:spMkLst>
        </pc:spChg>
        <pc:spChg chg="add mod">
          <ac:chgData name="audrey Bu..." userId="2be9adc65c227d11" providerId="LiveId" clId="{B410F83D-B454-4833-8F76-66F72BCF0297}" dt="2020-04-27T11:59:55.057" v="7307" actId="1076"/>
          <ac:spMkLst>
            <pc:docMk/>
            <pc:sldMk cId="3478977689" sldId="274"/>
            <ac:spMk id="25" creationId="{49C301CC-5C33-42C5-BDFC-AFA627C03DB4}"/>
          </ac:spMkLst>
        </pc:spChg>
        <pc:spChg chg="add mod">
          <ac:chgData name="audrey Bu..." userId="2be9adc65c227d11" providerId="LiveId" clId="{B410F83D-B454-4833-8F76-66F72BCF0297}" dt="2020-04-27T11:59:55.057" v="7307" actId="1076"/>
          <ac:spMkLst>
            <pc:docMk/>
            <pc:sldMk cId="3478977689" sldId="274"/>
            <ac:spMk id="27" creationId="{A8384F2D-18E8-4FC2-AA7A-14FFBD6D84DC}"/>
          </ac:spMkLst>
        </pc:spChg>
        <pc:spChg chg="add mod">
          <ac:chgData name="audrey Bu..." userId="2be9adc65c227d11" providerId="LiveId" clId="{B410F83D-B454-4833-8F76-66F72BCF0297}" dt="2020-04-27T11:59:55.057" v="7307" actId="1076"/>
          <ac:spMkLst>
            <pc:docMk/>
            <pc:sldMk cId="3478977689" sldId="274"/>
            <ac:spMk id="28" creationId="{B36CED51-DCA4-4683-A84A-691D746389B0}"/>
          </ac:spMkLst>
        </pc:spChg>
        <pc:graphicFrameChg chg="add mod modGraphic">
          <ac:chgData name="audrey Bu..." userId="2be9adc65c227d11" providerId="LiveId" clId="{B410F83D-B454-4833-8F76-66F72BCF0297}" dt="2020-04-22T12:11:34.523" v="4422" actId="207"/>
          <ac:graphicFrameMkLst>
            <pc:docMk/>
            <pc:sldMk cId="3478977689" sldId="274"/>
            <ac:graphicFrameMk id="11" creationId="{E4E339F1-C00D-414D-9F5C-D25BBF2C77A5}"/>
          </ac:graphicFrameMkLst>
        </pc:graphicFrameChg>
        <pc:picChg chg="add">
          <ac:chgData name="audrey Bu..." userId="2be9adc65c227d11" providerId="LiveId" clId="{B410F83D-B454-4833-8F76-66F72BCF0297}" dt="2020-04-22T06:26:04.927" v="3585"/>
          <ac:picMkLst>
            <pc:docMk/>
            <pc:sldMk cId="3478977689" sldId="274"/>
            <ac:picMk id="4" creationId="{DB3479D9-7C25-4EB6-9493-428E0895BB68}"/>
          </ac:picMkLst>
        </pc:picChg>
        <pc:picChg chg="add del mod">
          <ac:chgData name="audrey Bu..." userId="2be9adc65c227d11" providerId="LiveId" clId="{B410F83D-B454-4833-8F76-66F72BCF0297}" dt="2020-04-22T06:33:47.195" v="3633" actId="478"/>
          <ac:picMkLst>
            <pc:docMk/>
            <pc:sldMk cId="3478977689" sldId="274"/>
            <ac:picMk id="12" creationId="{5C41D83F-BE05-4CE2-AD85-9FB3034A7B3A}"/>
          </ac:picMkLst>
        </pc:picChg>
        <pc:picChg chg="add del mod">
          <ac:chgData name="audrey Bu..." userId="2be9adc65c227d11" providerId="LiveId" clId="{B410F83D-B454-4833-8F76-66F72BCF0297}" dt="2020-04-22T06:33:51.531" v="3634" actId="478"/>
          <ac:picMkLst>
            <pc:docMk/>
            <pc:sldMk cId="3478977689" sldId="274"/>
            <ac:picMk id="13" creationId="{10D35E9F-CE10-4B96-B3B3-D5ABB2C6F8FB}"/>
          </ac:picMkLst>
        </pc:picChg>
        <pc:picChg chg="add mod">
          <ac:chgData name="audrey Bu..." userId="2be9adc65c227d11" providerId="LiveId" clId="{B410F83D-B454-4833-8F76-66F72BCF0297}" dt="2020-04-22T06:39:15.029" v="3660" actId="1076"/>
          <ac:picMkLst>
            <pc:docMk/>
            <pc:sldMk cId="3478977689" sldId="274"/>
            <ac:picMk id="14" creationId="{B65B82EA-7184-4435-83E4-BF24B9B14331}"/>
          </ac:picMkLst>
        </pc:picChg>
        <pc:picChg chg="add mod">
          <ac:chgData name="audrey Bu..." userId="2be9adc65c227d11" providerId="LiveId" clId="{B410F83D-B454-4833-8F76-66F72BCF0297}" dt="2020-04-22T06:39:15.029" v="3660" actId="1076"/>
          <ac:picMkLst>
            <pc:docMk/>
            <pc:sldMk cId="3478977689" sldId="274"/>
            <ac:picMk id="17" creationId="{6DD866F0-5F26-422F-B31A-CF9A147C41FF}"/>
          </ac:picMkLst>
        </pc:picChg>
        <pc:picChg chg="add mod">
          <ac:chgData name="audrey Bu..." userId="2be9adc65c227d11" providerId="LiveId" clId="{B410F83D-B454-4833-8F76-66F72BCF0297}" dt="2020-04-22T06:39:15.029" v="3660" actId="1076"/>
          <ac:picMkLst>
            <pc:docMk/>
            <pc:sldMk cId="3478977689" sldId="274"/>
            <ac:picMk id="18" creationId="{7BD25706-9A11-46CB-9D94-1C5E5B492809}"/>
          </ac:picMkLst>
        </pc:picChg>
        <pc:picChg chg="add mod">
          <ac:chgData name="audrey Bu..." userId="2be9adc65c227d11" providerId="LiveId" clId="{B410F83D-B454-4833-8F76-66F72BCF0297}" dt="2020-04-22T07:33:42.669" v="3680" actId="688"/>
          <ac:picMkLst>
            <pc:docMk/>
            <pc:sldMk cId="3478977689" sldId="274"/>
            <ac:picMk id="26" creationId="{E2373F4F-1FE8-43A3-868D-BB91FC08E668}"/>
          </ac:picMkLst>
        </pc:picChg>
      </pc:sldChg>
      <pc:sldChg chg="addSp delSp modSp add mod ord">
        <pc:chgData name="audrey Bu..." userId="2be9adc65c227d11" providerId="LiveId" clId="{B410F83D-B454-4833-8F76-66F72BCF0297}" dt="2020-04-27T11:56:44.236" v="7282" actId="1076"/>
        <pc:sldMkLst>
          <pc:docMk/>
          <pc:sldMk cId="3574586917" sldId="275"/>
        </pc:sldMkLst>
        <pc:spChg chg="del">
          <ac:chgData name="audrey Bu..." userId="2be9adc65c227d11" providerId="LiveId" clId="{B410F83D-B454-4833-8F76-66F72BCF0297}" dt="2020-04-22T06:58:07.787" v="3668" actId="478"/>
          <ac:spMkLst>
            <pc:docMk/>
            <pc:sldMk cId="3574586917" sldId="275"/>
            <ac:spMk id="2" creationId="{E538C12F-FBA4-4EB2-B697-DF76FAE15863}"/>
          </ac:spMkLst>
        </pc:spChg>
        <pc:spChg chg="del">
          <ac:chgData name="audrey Bu..." userId="2be9adc65c227d11" providerId="LiveId" clId="{B410F83D-B454-4833-8F76-66F72BCF0297}" dt="2020-04-22T06:58:08.946" v="3669" actId="478"/>
          <ac:spMkLst>
            <pc:docMk/>
            <pc:sldMk cId="3574586917" sldId="275"/>
            <ac:spMk id="3" creationId="{32916AE5-B0E4-431E-AC7E-7A9F9799B824}"/>
          </ac:spMkLst>
        </pc:spChg>
        <pc:spChg chg="add mod">
          <ac:chgData name="audrey Bu..." userId="2be9adc65c227d11" providerId="LiveId" clId="{B410F83D-B454-4833-8F76-66F72BCF0297}" dt="2020-04-27T11:52:51.427" v="7269" actId="1076"/>
          <ac:spMkLst>
            <pc:docMk/>
            <pc:sldMk cId="3574586917" sldId="275"/>
            <ac:spMk id="5" creationId="{8FAB053E-378D-4B6C-926B-D646FE8134BF}"/>
          </ac:spMkLst>
        </pc:spChg>
        <pc:spChg chg="add del mod">
          <ac:chgData name="audrey Bu..." userId="2be9adc65c227d11" providerId="LiveId" clId="{B410F83D-B454-4833-8F76-66F72BCF0297}" dt="2020-04-27T11:50:30.423" v="7259" actId="478"/>
          <ac:spMkLst>
            <pc:docMk/>
            <pc:sldMk cId="3574586917" sldId="275"/>
            <ac:spMk id="6" creationId="{F77733C8-3862-44B5-A1A4-872F2547AA5B}"/>
          </ac:spMkLst>
        </pc:spChg>
        <pc:spChg chg="add del mod">
          <ac:chgData name="audrey Bu..." userId="2be9adc65c227d11" providerId="LiveId" clId="{B410F83D-B454-4833-8F76-66F72BCF0297}" dt="2020-04-27T11:50:29.831" v="7258" actId="478"/>
          <ac:spMkLst>
            <pc:docMk/>
            <pc:sldMk cId="3574586917" sldId="275"/>
            <ac:spMk id="7" creationId="{CF8DDB6A-4EED-40EF-B6D1-C43173053517}"/>
          </ac:spMkLst>
        </pc:spChg>
        <pc:spChg chg="add del mod">
          <ac:chgData name="audrey Bu..." userId="2be9adc65c227d11" providerId="LiveId" clId="{B410F83D-B454-4833-8F76-66F72BCF0297}" dt="2020-04-27T11:50:34.627" v="7260" actId="478"/>
          <ac:spMkLst>
            <pc:docMk/>
            <pc:sldMk cId="3574586917" sldId="275"/>
            <ac:spMk id="8" creationId="{2BBB359F-6395-42C6-824C-CD8DFE8D5F0D}"/>
          </ac:spMkLst>
        </pc:spChg>
        <pc:spChg chg="add mod">
          <ac:chgData name="audrey Bu..." userId="2be9adc65c227d11" providerId="LiveId" clId="{B410F83D-B454-4833-8F76-66F72BCF0297}" dt="2020-04-27T11:52:51.427" v="7269" actId="1076"/>
          <ac:spMkLst>
            <pc:docMk/>
            <pc:sldMk cId="3574586917" sldId="275"/>
            <ac:spMk id="9" creationId="{FD5C07CD-A8D3-43F3-A876-940EAB6437B4}"/>
          </ac:spMkLst>
        </pc:spChg>
        <pc:spChg chg="add del">
          <ac:chgData name="audrey Bu..." userId="2be9adc65c227d11" providerId="LiveId" clId="{B410F83D-B454-4833-8F76-66F72BCF0297}" dt="2020-04-22T07:59:44.271" v="3813" actId="478"/>
          <ac:spMkLst>
            <pc:docMk/>
            <pc:sldMk cId="3574586917" sldId="275"/>
            <ac:spMk id="10" creationId="{DB84B39C-236D-498B-81D6-3203808FF03B}"/>
          </ac:spMkLst>
        </pc:spChg>
        <pc:spChg chg="add mod">
          <ac:chgData name="audrey Bu..." userId="2be9adc65c227d11" providerId="LiveId" clId="{B410F83D-B454-4833-8F76-66F72BCF0297}" dt="2020-04-27T11:52:51.427" v="7269" actId="1076"/>
          <ac:spMkLst>
            <pc:docMk/>
            <pc:sldMk cId="3574586917" sldId="275"/>
            <ac:spMk id="11" creationId="{CA9360A6-5957-4E82-8FC0-240A03FB6D3D}"/>
          </ac:spMkLst>
        </pc:spChg>
        <pc:spChg chg="add mod">
          <ac:chgData name="audrey Bu..." userId="2be9adc65c227d11" providerId="LiveId" clId="{B410F83D-B454-4833-8F76-66F72BCF0297}" dt="2020-04-27T11:52:51.427" v="7269" actId="1076"/>
          <ac:spMkLst>
            <pc:docMk/>
            <pc:sldMk cId="3574586917" sldId="275"/>
            <ac:spMk id="12" creationId="{9ECE879D-2067-4069-B5D7-0372883B4C9D}"/>
          </ac:spMkLst>
        </pc:spChg>
        <pc:spChg chg="add mod">
          <ac:chgData name="audrey Bu..." userId="2be9adc65c227d11" providerId="LiveId" clId="{B410F83D-B454-4833-8F76-66F72BCF0297}" dt="2020-04-27T11:52:51.427" v="7269" actId="1076"/>
          <ac:spMkLst>
            <pc:docMk/>
            <pc:sldMk cId="3574586917" sldId="275"/>
            <ac:spMk id="13" creationId="{C1B8CE35-E4A3-4596-8DA3-070A91F73EF0}"/>
          </ac:spMkLst>
        </pc:spChg>
        <pc:spChg chg="add mod">
          <ac:chgData name="audrey Bu..." userId="2be9adc65c227d11" providerId="LiveId" clId="{B410F83D-B454-4833-8F76-66F72BCF0297}" dt="2020-04-27T11:52:51.427" v="7269" actId="1076"/>
          <ac:spMkLst>
            <pc:docMk/>
            <pc:sldMk cId="3574586917" sldId="275"/>
            <ac:spMk id="14" creationId="{26E7CC81-84F9-404C-8B91-18CA8B0DDC63}"/>
          </ac:spMkLst>
        </pc:spChg>
        <pc:spChg chg="add mod">
          <ac:chgData name="audrey Bu..." userId="2be9adc65c227d11" providerId="LiveId" clId="{B410F83D-B454-4833-8F76-66F72BCF0297}" dt="2020-04-27T11:52:51.427" v="7269" actId="1076"/>
          <ac:spMkLst>
            <pc:docMk/>
            <pc:sldMk cId="3574586917" sldId="275"/>
            <ac:spMk id="15" creationId="{6275930B-76D5-45BD-9EA9-456558294811}"/>
          </ac:spMkLst>
        </pc:spChg>
        <pc:spChg chg="add mod">
          <ac:chgData name="audrey Bu..." userId="2be9adc65c227d11" providerId="LiveId" clId="{B410F83D-B454-4833-8F76-66F72BCF0297}" dt="2020-04-27T11:52:51.427" v="7269" actId="1076"/>
          <ac:spMkLst>
            <pc:docMk/>
            <pc:sldMk cId="3574586917" sldId="275"/>
            <ac:spMk id="16" creationId="{1F184A93-A1AE-4322-910B-87A24A0CCEF1}"/>
          </ac:spMkLst>
        </pc:spChg>
        <pc:spChg chg="add mod">
          <ac:chgData name="audrey Bu..." userId="2be9adc65c227d11" providerId="LiveId" clId="{B410F83D-B454-4833-8F76-66F72BCF0297}" dt="2020-04-27T11:52:51.427" v="7269" actId="1076"/>
          <ac:spMkLst>
            <pc:docMk/>
            <pc:sldMk cId="3574586917" sldId="275"/>
            <ac:spMk id="18" creationId="{0346A3EA-5FF1-4ABF-83CD-B1E978F0B29A}"/>
          </ac:spMkLst>
        </pc:spChg>
        <pc:spChg chg="add del mod topLvl modVis">
          <ac:chgData name="audrey Bu..." userId="2be9adc65c227d11" providerId="LiveId" clId="{B410F83D-B454-4833-8F76-66F72BCF0297}" dt="2020-04-24T08:37:43.777" v="6378" actId="478"/>
          <ac:spMkLst>
            <pc:docMk/>
            <pc:sldMk cId="3574586917" sldId="275"/>
            <ac:spMk id="18" creationId="{6499B0B9-7329-4CF7-86A3-EE5C42DEA373}"/>
          </ac:spMkLst>
        </pc:spChg>
        <pc:spChg chg="add del mod topLvl modVis">
          <ac:chgData name="audrey Bu..." userId="2be9adc65c227d11" providerId="LiveId" clId="{B410F83D-B454-4833-8F76-66F72BCF0297}" dt="2020-04-24T08:37:51.845" v="6380" actId="478"/>
          <ac:spMkLst>
            <pc:docMk/>
            <pc:sldMk cId="3574586917" sldId="275"/>
            <ac:spMk id="19" creationId="{15A0C02C-8A57-430E-A4CB-67B985F8A94C}"/>
          </ac:spMkLst>
        </pc:spChg>
        <pc:spChg chg="add mod">
          <ac:chgData name="audrey Bu..." userId="2be9adc65c227d11" providerId="LiveId" clId="{B410F83D-B454-4833-8F76-66F72BCF0297}" dt="2020-04-27T11:52:51.427" v="7269" actId="1076"/>
          <ac:spMkLst>
            <pc:docMk/>
            <pc:sldMk cId="3574586917" sldId="275"/>
            <ac:spMk id="19" creationId="{F52A684F-4F92-430C-BDC4-7C93FB06EED3}"/>
          </ac:spMkLst>
        </pc:spChg>
        <pc:spChg chg="add mod">
          <ac:chgData name="audrey Bu..." userId="2be9adc65c227d11" providerId="LiveId" clId="{B410F83D-B454-4833-8F76-66F72BCF0297}" dt="2020-04-27T11:52:51.427" v="7269" actId="1076"/>
          <ac:spMkLst>
            <pc:docMk/>
            <pc:sldMk cId="3574586917" sldId="275"/>
            <ac:spMk id="21" creationId="{7241E886-25B9-4340-B502-620E420B31AF}"/>
          </ac:spMkLst>
        </pc:spChg>
        <pc:spChg chg="add mod">
          <ac:chgData name="audrey Bu..." userId="2be9adc65c227d11" providerId="LiveId" clId="{B410F83D-B454-4833-8F76-66F72BCF0297}" dt="2020-04-27T11:52:51.427" v="7269" actId="1076"/>
          <ac:spMkLst>
            <pc:docMk/>
            <pc:sldMk cId="3574586917" sldId="275"/>
            <ac:spMk id="22" creationId="{A677B207-DCBF-47ED-8CB7-43F85756BDA7}"/>
          </ac:spMkLst>
        </pc:spChg>
        <pc:spChg chg="add mod">
          <ac:chgData name="audrey Bu..." userId="2be9adc65c227d11" providerId="LiveId" clId="{B410F83D-B454-4833-8F76-66F72BCF0297}" dt="2020-04-27T11:52:51.427" v="7269" actId="1076"/>
          <ac:spMkLst>
            <pc:docMk/>
            <pc:sldMk cId="3574586917" sldId="275"/>
            <ac:spMk id="23" creationId="{99BE9DF9-0342-4530-AD6B-0BB2465D0B3E}"/>
          </ac:spMkLst>
        </pc:spChg>
        <pc:spChg chg="add mod">
          <ac:chgData name="audrey Bu..." userId="2be9adc65c227d11" providerId="LiveId" clId="{B410F83D-B454-4833-8F76-66F72BCF0297}" dt="2020-04-27T11:52:51.427" v="7269" actId="1076"/>
          <ac:spMkLst>
            <pc:docMk/>
            <pc:sldMk cId="3574586917" sldId="275"/>
            <ac:spMk id="24" creationId="{C483AA10-B168-43AE-AE47-7E3DF578EC48}"/>
          </ac:spMkLst>
        </pc:spChg>
        <pc:spChg chg="add mod">
          <ac:chgData name="audrey Bu..." userId="2be9adc65c227d11" providerId="LiveId" clId="{B410F83D-B454-4833-8F76-66F72BCF0297}" dt="2020-04-27T11:52:51.427" v="7269" actId="1076"/>
          <ac:spMkLst>
            <pc:docMk/>
            <pc:sldMk cId="3574586917" sldId="275"/>
            <ac:spMk id="25" creationId="{ED2358FA-83F9-457D-A14E-1CEEF77C8250}"/>
          </ac:spMkLst>
        </pc:spChg>
        <pc:spChg chg="add mod">
          <ac:chgData name="audrey Bu..." userId="2be9adc65c227d11" providerId="LiveId" clId="{B410F83D-B454-4833-8F76-66F72BCF0297}" dt="2020-04-27T11:52:51.427" v="7269" actId="1076"/>
          <ac:spMkLst>
            <pc:docMk/>
            <pc:sldMk cId="3574586917" sldId="275"/>
            <ac:spMk id="26" creationId="{675CAFD7-2F01-4329-9EFE-110391D4AF4C}"/>
          </ac:spMkLst>
        </pc:spChg>
        <pc:spChg chg="add mod">
          <ac:chgData name="audrey Bu..." userId="2be9adc65c227d11" providerId="LiveId" clId="{B410F83D-B454-4833-8F76-66F72BCF0297}" dt="2020-04-27T11:52:51.427" v="7269" actId="1076"/>
          <ac:spMkLst>
            <pc:docMk/>
            <pc:sldMk cId="3574586917" sldId="275"/>
            <ac:spMk id="28" creationId="{D2297B55-5259-460E-83AE-50C7AA2EB524}"/>
          </ac:spMkLst>
        </pc:spChg>
        <pc:spChg chg="add mod">
          <ac:chgData name="audrey Bu..." userId="2be9adc65c227d11" providerId="LiveId" clId="{B410F83D-B454-4833-8F76-66F72BCF0297}" dt="2020-04-27T11:52:51.427" v="7269" actId="1076"/>
          <ac:spMkLst>
            <pc:docMk/>
            <pc:sldMk cId="3574586917" sldId="275"/>
            <ac:spMk id="29" creationId="{936B28C4-2B91-4D41-865D-DDA4BCFCB425}"/>
          </ac:spMkLst>
        </pc:spChg>
        <pc:spChg chg="add mod">
          <ac:chgData name="audrey Bu..." userId="2be9adc65c227d11" providerId="LiveId" clId="{B410F83D-B454-4833-8F76-66F72BCF0297}" dt="2020-04-27T11:52:51.427" v="7269" actId="1076"/>
          <ac:spMkLst>
            <pc:docMk/>
            <pc:sldMk cId="3574586917" sldId="275"/>
            <ac:spMk id="30" creationId="{E02C4613-02F7-43CA-B1DA-734E27F98DC9}"/>
          </ac:spMkLst>
        </pc:spChg>
        <pc:spChg chg="add mod">
          <ac:chgData name="audrey Bu..." userId="2be9adc65c227d11" providerId="LiveId" clId="{B410F83D-B454-4833-8F76-66F72BCF0297}" dt="2020-04-27T11:56:44.236" v="7282" actId="1076"/>
          <ac:spMkLst>
            <pc:docMk/>
            <pc:sldMk cId="3574586917" sldId="275"/>
            <ac:spMk id="31" creationId="{AEC71FA3-3412-437B-87FD-D14616E34B53}"/>
          </ac:spMkLst>
        </pc:spChg>
        <pc:spChg chg="add mod">
          <ac:chgData name="audrey Bu..." userId="2be9adc65c227d11" providerId="LiveId" clId="{B410F83D-B454-4833-8F76-66F72BCF0297}" dt="2020-04-27T11:56:44.236" v="7282" actId="1076"/>
          <ac:spMkLst>
            <pc:docMk/>
            <pc:sldMk cId="3574586917" sldId="275"/>
            <ac:spMk id="32" creationId="{2C11505F-BD2C-406B-9700-6C52E138300F}"/>
          </ac:spMkLst>
        </pc:spChg>
        <pc:spChg chg="add mod">
          <ac:chgData name="audrey Bu..." userId="2be9adc65c227d11" providerId="LiveId" clId="{B410F83D-B454-4833-8F76-66F72BCF0297}" dt="2020-04-27T11:56:44.236" v="7282" actId="1076"/>
          <ac:spMkLst>
            <pc:docMk/>
            <pc:sldMk cId="3574586917" sldId="275"/>
            <ac:spMk id="33" creationId="{936C4900-799D-40BA-A363-B2240FBF0131}"/>
          </ac:spMkLst>
        </pc:spChg>
        <pc:grpChg chg="add del mod ord modVis">
          <ac:chgData name="audrey Bu..." userId="2be9adc65c227d11" providerId="LiveId" clId="{B410F83D-B454-4833-8F76-66F72BCF0297}" dt="2020-04-24T08:37:43.777" v="6378" actId="478"/>
          <ac:grpSpMkLst>
            <pc:docMk/>
            <pc:sldMk cId="3574586917" sldId="275"/>
            <ac:grpSpMk id="17" creationId="{960F4EE4-1311-4D40-BC9B-8C7B857E1E41}"/>
          </ac:grpSpMkLst>
        </pc:grpChg>
        <pc:picChg chg="add mod">
          <ac:chgData name="audrey Bu..." userId="2be9adc65c227d11" providerId="LiveId" clId="{B410F83D-B454-4833-8F76-66F72BCF0297}" dt="2020-04-27T11:52:51.427" v="7269" actId="1076"/>
          <ac:picMkLst>
            <pc:docMk/>
            <pc:sldMk cId="3574586917" sldId="275"/>
            <ac:picMk id="4" creationId="{31F176D0-6E92-4F1E-8AEC-611A9F39686E}"/>
          </ac:picMkLst>
        </pc:picChg>
        <pc:picChg chg="add mod">
          <ac:chgData name="audrey Bu..." userId="2be9adc65c227d11" providerId="LiveId" clId="{B410F83D-B454-4833-8F76-66F72BCF0297}" dt="2020-04-27T11:52:51.427" v="7269" actId="1076"/>
          <ac:picMkLst>
            <pc:docMk/>
            <pc:sldMk cId="3574586917" sldId="275"/>
            <ac:picMk id="17" creationId="{5947A18D-0086-44A3-A024-B50335B157E6}"/>
          </ac:picMkLst>
        </pc:picChg>
        <pc:picChg chg="add mod">
          <ac:chgData name="audrey Bu..." userId="2be9adc65c227d11" providerId="LiveId" clId="{B410F83D-B454-4833-8F76-66F72BCF0297}" dt="2020-04-27T11:52:51.427" v="7269" actId="1076"/>
          <ac:picMkLst>
            <pc:docMk/>
            <pc:sldMk cId="3574586917" sldId="275"/>
            <ac:picMk id="20" creationId="{5E00D533-138D-4ECF-8708-604C3036D99E}"/>
          </ac:picMkLst>
        </pc:picChg>
        <pc:picChg chg="add mod">
          <ac:chgData name="audrey Bu..." userId="2be9adc65c227d11" providerId="LiveId" clId="{B410F83D-B454-4833-8F76-66F72BCF0297}" dt="2020-04-27T11:52:51.427" v="7269" actId="1076"/>
          <ac:picMkLst>
            <pc:docMk/>
            <pc:sldMk cId="3574586917" sldId="275"/>
            <ac:picMk id="27" creationId="{1F35BD73-E633-4B22-9AE2-AA84717D6482}"/>
          </ac:picMkLst>
        </pc:picChg>
      </pc:sldChg>
      <pc:sldChg chg="addSp delSp modSp add mod">
        <pc:chgData name="audrey Bu..." userId="2be9adc65c227d11" providerId="LiveId" clId="{B410F83D-B454-4833-8F76-66F72BCF0297}" dt="2020-04-27T11:39:16.154" v="7170"/>
        <pc:sldMkLst>
          <pc:docMk/>
          <pc:sldMk cId="2904146022" sldId="276"/>
        </pc:sldMkLst>
        <pc:spChg chg="del">
          <ac:chgData name="audrey Bu..." userId="2be9adc65c227d11" providerId="LiveId" clId="{B410F83D-B454-4833-8F76-66F72BCF0297}" dt="2020-04-22T07:49:32.160" v="3700" actId="478"/>
          <ac:spMkLst>
            <pc:docMk/>
            <pc:sldMk cId="2904146022" sldId="276"/>
            <ac:spMk id="2" creationId="{18007F79-93B2-454E-82E9-5DCE37EB3B50}"/>
          </ac:spMkLst>
        </pc:spChg>
        <pc:spChg chg="del">
          <ac:chgData name="audrey Bu..." userId="2be9adc65c227d11" providerId="LiveId" clId="{B410F83D-B454-4833-8F76-66F72BCF0297}" dt="2020-04-22T07:49:33.812" v="3701" actId="478"/>
          <ac:spMkLst>
            <pc:docMk/>
            <pc:sldMk cId="2904146022" sldId="276"/>
            <ac:spMk id="3" creationId="{9A2D281B-CE83-405C-A0D8-1F15A7F89AB5}"/>
          </ac:spMkLst>
        </pc:spChg>
        <pc:spChg chg="add mod">
          <ac:chgData name="audrey Bu..." userId="2be9adc65c227d11" providerId="LiveId" clId="{B410F83D-B454-4833-8F76-66F72BCF0297}" dt="2020-04-22T12:27:01.909" v="4464" actId="207"/>
          <ac:spMkLst>
            <pc:docMk/>
            <pc:sldMk cId="2904146022" sldId="276"/>
            <ac:spMk id="5" creationId="{F19D3D8F-12A9-4675-9684-309C51CBE307}"/>
          </ac:spMkLst>
        </pc:spChg>
        <pc:spChg chg="add del mod">
          <ac:chgData name="audrey Bu..." userId="2be9adc65c227d11" providerId="LiveId" clId="{B410F83D-B454-4833-8F76-66F72BCF0297}" dt="2020-04-27T11:35:20.799" v="7146" actId="478"/>
          <ac:spMkLst>
            <pc:docMk/>
            <pc:sldMk cId="2904146022" sldId="276"/>
            <ac:spMk id="6" creationId="{70F2A4D7-89C9-4E2F-BCC6-AA55807E0476}"/>
          </ac:spMkLst>
        </pc:spChg>
        <pc:spChg chg="add del mod">
          <ac:chgData name="audrey Bu..." userId="2be9adc65c227d11" providerId="LiveId" clId="{B410F83D-B454-4833-8F76-66F72BCF0297}" dt="2020-04-27T11:35:18.275" v="7145" actId="478"/>
          <ac:spMkLst>
            <pc:docMk/>
            <pc:sldMk cId="2904146022" sldId="276"/>
            <ac:spMk id="7" creationId="{130394B1-5EBC-42EE-8FD0-B2A9E0EB400E}"/>
          </ac:spMkLst>
        </pc:spChg>
        <pc:spChg chg="add del mod">
          <ac:chgData name="audrey Bu..." userId="2be9adc65c227d11" providerId="LiveId" clId="{B410F83D-B454-4833-8F76-66F72BCF0297}" dt="2020-04-27T11:35:17.444" v="7144" actId="478"/>
          <ac:spMkLst>
            <pc:docMk/>
            <pc:sldMk cId="2904146022" sldId="276"/>
            <ac:spMk id="8" creationId="{DE46A738-0BBF-4881-A283-12B2A01B49AC}"/>
          </ac:spMkLst>
        </pc:spChg>
        <pc:spChg chg="add del mod">
          <ac:chgData name="audrey Bu..." userId="2be9adc65c227d11" providerId="LiveId" clId="{B410F83D-B454-4833-8F76-66F72BCF0297}" dt="2020-04-22T07:58:17.905" v="3791" actId="478"/>
          <ac:spMkLst>
            <pc:docMk/>
            <pc:sldMk cId="2904146022" sldId="276"/>
            <ac:spMk id="9" creationId="{69460FB2-7EFA-4329-AFF0-41D2F8EE64C1}"/>
          </ac:spMkLst>
        </pc:spChg>
        <pc:spChg chg="add mod">
          <ac:chgData name="audrey Bu..." userId="2be9adc65c227d11" providerId="LiveId" clId="{B410F83D-B454-4833-8F76-66F72BCF0297}" dt="2020-04-22T07:56:05.202" v="3768" actId="20577"/>
          <ac:spMkLst>
            <pc:docMk/>
            <pc:sldMk cId="2904146022" sldId="276"/>
            <ac:spMk id="10" creationId="{5669680D-546C-4FA8-AFBE-0B33D907972E}"/>
          </ac:spMkLst>
        </pc:spChg>
        <pc:spChg chg="add mod">
          <ac:chgData name="audrey Bu..." userId="2be9adc65c227d11" providerId="LiveId" clId="{B410F83D-B454-4833-8F76-66F72BCF0297}" dt="2020-04-22T07:55:53.993" v="3764" actId="1076"/>
          <ac:spMkLst>
            <pc:docMk/>
            <pc:sldMk cId="2904146022" sldId="276"/>
            <ac:spMk id="11" creationId="{8DC6FD2C-36B7-4289-A2CD-354B84D5B558}"/>
          </ac:spMkLst>
        </pc:spChg>
        <pc:spChg chg="add mod">
          <ac:chgData name="audrey Bu..." userId="2be9adc65c227d11" providerId="LiveId" clId="{B410F83D-B454-4833-8F76-66F72BCF0297}" dt="2020-04-22T07:56:02.845" v="3766" actId="1076"/>
          <ac:spMkLst>
            <pc:docMk/>
            <pc:sldMk cId="2904146022" sldId="276"/>
            <ac:spMk id="12" creationId="{EDC37C52-9CFC-481F-95E3-30F7D1D88178}"/>
          </ac:spMkLst>
        </pc:spChg>
        <pc:spChg chg="add mod">
          <ac:chgData name="audrey Bu..." userId="2be9adc65c227d11" providerId="LiveId" clId="{B410F83D-B454-4833-8F76-66F72BCF0297}" dt="2020-04-22T07:56:17.511" v="3770" actId="1076"/>
          <ac:spMkLst>
            <pc:docMk/>
            <pc:sldMk cId="2904146022" sldId="276"/>
            <ac:spMk id="13" creationId="{F9C06EE7-3B87-4DE6-8A95-1033B030754F}"/>
          </ac:spMkLst>
        </pc:spChg>
        <pc:spChg chg="add mod">
          <ac:chgData name="audrey Bu..." userId="2be9adc65c227d11" providerId="LiveId" clId="{B410F83D-B454-4833-8F76-66F72BCF0297}" dt="2020-04-22T07:56:34.689" v="3773" actId="14100"/>
          <ac:spMkLst>
            <pc:docMk/>
            <pc:sldMk cId="2904146022" sldId="276"/>
            <ac:spMk id="14" creationId="{A6C61570-E51C-42A2-8C4A-1A5F75AF102D}"/>
          </ac:spMkLst>
        </pc:spChg>
        <pc:spChg chg="add mod">
          <ac:chgData name="audrey Bu..." userId="2be9adc65c227d11" providerId="LiveId" clId="{B410F83D-B454-4833-8F76-66F72BCF0297}" dt="2020-04-22T11:04:45.905" v="4233" actId="207"/>
          <ac:spMkLst>
            <pc:docMk/>
            <pc:sldMk cId="2904146022" sldId="276"/>
            <ac:spMk id="15" creationId="{DBD939BB-D96B-480A-B099-3BF14D0A2E35}"/>
          </ac:spMkLst>
        </pc:spChg>
        <pc:spChg chg="add mod">
          <ac:chgData name="audrey Bu..." userId="2be9adc65c227d11" providerId="LiveId" clId="{B410F83D-B454-4833-8F76-66F72BCF0297}" dt="2020-04-22T11:07:08.059" v="4252" actId="113"/>
          <ac:spMkLst>
            <pc:docMk/>
            <pc:sldMk cId="2904146022" sldId="276"/>
            <ac:spMk id="16" creationId="{0D67B298-C1F9-4CC5-84F2-CF5485CBA4A8}"/>
          </ac:spMkLst>
        </pc:spChg>
        <pc:spChg chg="add del">
          <ac:chgData name="audrey Bu..." userId="2be9adc65c227d11" providerId="LiveId" clId="{B410F83D-B454-4833-8F76-66F72BCF0297}" dt="2020-04-27T11:35:38.354" v="7152"/>
          <ac:spMkLst>
            <pc:docMk/>
            <pc:sldMk cId="2904146022" sldId="276"/>
            <ac:spMk id="17" creationId="{D91FD86D-523E-4E20-A5D9-5BC2D44566A3}"/>
          </ac:spMkLst>
        </pc:spChg>
        <pc:spChg chg="add del">
          <ac:chgData name="audrey Bu..." userId="2be9adc65c227d11" providerId="LiveId" clId="{B410F83D-B454-4833-8F76-66F72BCF0297}" dt="2020-04-27T11:35:38.354" v="7152"/>
          <ac:spMkLst>
            <pc:docMk/>
            <pc:sldMk cId="2904146022" sldId="276"/>
            <ac:spMk id="18" creationId="{9F655FB4-B5BD-4ABD-A211-CBF60DF606BC}"/>
          </ac:spMkLst>
        </pc:spChg>
        <pc:spChg chg="add mod">
          <ac:chgData name="audrey Bu..." userId="2be9adc65c227d11" providerId="LiveId" clId="{B410F83D-B454-4833-8F76-66F72BCF0297}" dt="2020-04-27T11:35:46.984" v="7154" actId="1076"/>
          <ac:spMkLst>
            <pc:docMk/>
            <pc:sldMk cId="2904146022" sldId="276"/>
            <ac:spMk id="20" creationId="{9B391D9B-6495-4F82-A066-FAD0E9917010}"/>
          </ac:spMkLst>
        </pc:spChg>
        <pc:spChg chg="add mod">
          <ac:chgData name="audrey Bu..." userId="2be9adc65c227d11" providerId="LiveId" clId="{B410F83D-B454-4833-8F76-66F72BCF0297}" dt="2020-04-27T11:35:46.984" v="7154" actId="1076"/>
          <ac:spMkLst>
            <pc:docMk/>
            <pc:sldMk cId="2904146022" sldId="276"/>
            <ac:spMk id="21" creationId="{22AD5851-2927-4CD0-8EAD-0601CDCCB58F}"/>
          </ac:spMkLst>
        </pc:spChg>
        <pc:spChg chg="add mod">
          <ac:chgData name="audrey Bu..." userId="2be9adc65c227d11" providerId="LiveId" clId="{B410F83D-B454-4833-8F76-66F72BCF0297}" dt="2020-04-27T11:35:46.984" v="7154" actId="1076"/>
          <ac:spMkLst>
            <pc:docMk/>
            <pc:sldMk cId="2904146022" sldId="276"/>
            <ac:spMk id="22" creationId="{BE7F205F-4AA4-4481-B8B2-821C0C2C4C8B}"/>
          </ac:spMkLst>
        </pc:spChg>
        <pc:spChg chg="add mod">
          <ac:chgData name="audrey Bu..." userId="2be9adc65c227d11" providerId="LiveId" clId="{B410F83D-B454-4833-8F76-66F72BCF0297}" dt="2020-04-27T11:35:46.984" v="7154" actId="1076"/>
          <ac:spMkLst>
            <pc:docMk/>
            <pc:sldMk cId="2904146022" sldId="276"/>
            <ac:spMk id="23" creationId="{67782EE4-E5D0-46C6-86E8-E2D150C73B9E}"/>
          </ac:spMkLst>
        </pc:spChg>
        <pc:spChg chg="add mod">
          <ac:chgData name="audrey Bu..." userId="2be9adc65c227d11" providerId="LiveId" clId="{B410F83D-B454-4833-8F76-66F72BCF0297}" dt="2020-04-27T11:35:46.984" v="7154" actId="1076"/>
          <ac:spMkLst>
            <pc:docMk/>
            <pc:sldMk cId="2904146022" sldId="276"/>
            <ac:spMk id="24" creationId="{2D3A6DDE-E114-48CE-8FCF-B2FF1C578280}"/>
          </ac:spMkLst>
        </pc:spChg>
        <pc:spChg chg="add mod">
          <ac:chgData name="audrey Bu..." userId="2be9adc65c227d11" providerId="LiveId" clId="{B410F83D-B454-4833-8F76-66F72BCF0297}" dt="2020-04-27T11:35:46.984" v="7154" actId="1076"/>
          <ac:spMkLst>
            <pc:docMk/>
            <pc:sldMk cId="2904146022" sldId="276"/>
            <ac:spMk id="25" creationId="{6B9ED5C4-5691-4C1E-917B-B1E73D0BE65D}"/>
          </ac:spMkLst>
        </pc:spChg>
        <pc:spChg chg="add mod">
          <ac:chgData name="audrey Bu..." userId="2be9adc65c227d11" providerId="LiveId" clId="{B410F83D-B454-4833-8F76-66F72BCF0297}" dt="2020-04-27T11:35:46.984" v="7154" actId="1076"/>
          <ac:spMkLst>
            <pc:docMk/>
            <pc:sldMk cId="2904146022" sldId="276"/>
            <ac:spMk id="26" creationId="{AE98250E-4B32-46F1-AF37-A4E70207D201}"/>
          </ac:spMkLst>
        </pc:spChg>
        <pc:spChg chg="add mod">
          <ac:chgData name="audrey Bu..." userId="2be9adc65c227d11" providerId="LiveId" clId="{B410F83D-B454-4833-8F76-66F72BCF0297}" dt="2020-04-27T11:35:46.984" v="7154" actId="1076"/>
          <ac:spMkLst>
            <pc:docMk/>
            <pc:sldMk cId="2904146022" sldId="276"/>
            <ac:spMk id="27" creationId="{AB379CB9-89A8-4095-97CF-405E72DC892E}"/>
          </ac:spMkLst>
        </pc:spChg>
        <pc:spChg chg="add mod">
          <ac:chgData name="audrey Bu..." userId="2be9adc65c227d11" providerId="LiveId" clId="{B410F83D-B454-4833-8F76-66F72BCF0297}" dt="2020-04-27T11:37:08.673" v="7164" actId="1076"/>
          <ac:spMkLst>
            <pc:docMk/>
            <pc:sldMk cId="2904146022" sldId="276"/>
            <ac:spMk id="28" creationId="{BFDE3B3B-030B-442D-BF94-03547DADB91C}"/>
          </ac:spMkLst>
        </pc:spChg>
        <pc:spChg chg="add">
          <ac:chgData name="audrey Bu..." userId="2be9adc65c227d11" providerId="LiveId" clId="{B410F83D-B454-4833-8F76-66F72BCF0297}" dt="2020-04-27T11:36:20.083" v="7155"/>
          <ac:spMkLst>
            <pc:docMk/>
            <pc:sldMk cId="2904146022" sldId="276"/>
            <ac:spMk id="29" creationId="{BCC35344-4A9E-410F-9DD1-95FCE1D5FEC8}"/>
          </ac:spMkLst>
        </pc:spChg>
        <pc:spChg chg="add mod ord">
          <ac:chgData name="audrey Bu..." userId="2be9adc65c227d11" providerId="LiveId" clId="{B410F83D-B454-4833-8F76-66F72BCF0297}" dt="2020-04-27T11:36:57.683" v="7163" actId="171"/>
          <ac:spMkLst>
            <pc:docMk/>
            <pc:sldMk cId="2904146022" sldId="276"/>
            <ac:spMk id="30" creationId="{A715D3ED-4EEA-4722-B089-3B88BDF9F4E1}"/>
          </ac:spMkLst>
        </pc:spChg>
        <pc:spChg chg="add">
          <ac:chgData name="audrey Bu..." userId="2be9adc65c227d11" providerId="LiveId" clId="{B410F83D-B454-4833-8F76-66F72BCF0297}" dt="2020-04-27T11:39:16.154" v="7170"/>
          <ac:spMkLst>
            <pc:docMk/>
            <pc:sldMk cId="2904146022" sldId="276"/>
            <ac:spMk id="31" creationId="{B2A63F54-5482-4E98-AECC-516A31619A9C}"/>
          </ac:spMkLst>
        </pc:spChg>
        <pc:spChg chg="add">
          <ac:chgData name="audrey Bu..." userId="2be9adc65c227d11" providerId="LiveId" clId="{B410F83D-B454-4833-8F76-66F72BCF0297}" dt="2020-04-27T11:39:16.154" v="7170"/>
          <ac:spMkLst>
            <pc:docMk/>
            <pc:sldMk cId="2904146022" sldId="276"/>
            <ac:spMk id="32" creationId="{6123F0EB-32A2-48CB-B3CC-855B1DF673C7}"/>
          </ac:spMkLst>
        </pc:spChg>
        <pc:spChg chg="add">
          <ac:chgData name="audrey Bu..." userId="2be9adc65c227d11" providerId="LiveId" clId="{B410F83D-B454-4833-8F76-66F72BCF0297}" dt="2020-04-27T11:39:16.154" v="7170"/>
          <ac:spMkLst>
            <pc:docMk/>
            <pc:sldMk cId="2904146022" sldId="276"/>
            <ac:spMk id="33" creationId="{D116C0BA-7E1C-48A5-9497-04D00B226F11}"/>
          </ac:spMkLst>
        </pc:spChg>
        <pc:picChg chg="add mod">
          <ac:chgData name="audrey Bu..." userId="2be9adc65c227d11" providerId="LiveId" clId="{B410F83D-B454-4833-8F76-66F72BCF0297}" dt="2020-04-27T11:35:29.366" v="7150" actId="1076"/>
          <ac:picMkLst>
            <pc:docMk/>
            <pc:sldMk cId="2904146022" sldId="276"/>
            <ac:picMk id="4" creationId="{876A0666-9E19-4958-95C2-39E5B16662FD}"/>
          </ac:picMkLst>
        </pc:picChg>
        <pc:picChg chg="add mod">
          <ac:chgData name="audrey Bu..." userId="2be9adc65c227d11" providerId="LiveId" clId="{B410F83D-B454-4833-8F76-66F72BCF0297}" dt="2020-04-27T11:35:46.984" v="7154" actId="1076"/>
          <ac:picMkLst>
            <pc:docMk/>
            <pc:sldMk cId="2904146022" sldId="276"/>
            <ac:picMk id="19" creationId="{EFD0F46D-9085-4611-B3D0-CF7A76FAD85A}"/>
          </ac:picMkLst>
        </pc:picChg>
      </pc:sldChg>
      <pc:sldChg chg="addSp delSp modSp add mod">
        <pc:chgData name="audrey Bu..." userId="2be9adc65c227d11" providerId="LiveId" clId="{B410F83D-B454-4833-8F76-66F72BCF0297}" dt="2020-04-27T12:01:03.013" v="7312" actId="1076"/>
        <pc:sldMkLst>
          <pc:docMk/>
          <pc:sldMk cId="416477362" sldId="277"/>
        </pc:sldMkLst>
        <pc:spChg chg="del">
          <ac:chgData name="audrey Bu..." userId="2be9adc65c227d11" providerId="LiveId" clId="{B410F83D-B454-4833-8F76-66F72BCF0297}" dt="2020-04-22T08:11:30.335" v="3838" actId="478"/>
          <ac:spMkLst>
            <pc:docMk/>
            <pc:sldMk cId="416477362" sldId="277"/>
            <ac:spMk id="2" creationId="{E39B21E8-A944-4EF0-9558-AF378C8469E7}"/>
          </ac:spMkLst>
        </pc:spChg>
        <pc:spChg chg="del">
          <ac:chgData name="audrey Bu..." userId="2be9adc65c227d11" providerId="LiveId" clId="{B410F83D-B454-4833-8F76-66F72BCF0297}" dt="2020-04-22T08:11:33.228" v="3839" actId="478"/>
          <ac:spMkLst>
            <pc:docMk/>
            <pc:sldMk cId="416477362" sldId="277"/>
            <ac:spMk id="3" creationId="{1A075CFC-5D6D-4EBC-A6E2-23D84936D951}"/>
          </ac:spMkLst>
        </pc:spChg>
        <pc:spChg chg="add mod">
          <ac:chgData name="audrey Bu..." userId="2be9adc65c227d11" providerId="LiveId" clId="{B410F83D-B454-4833-8F76-66F72BCF0297}" dt="2020-04-22T12:29:46.502" v="4482" actId="207"/>
          <ac:spMkLst>
            <pc:docMk/>
            <pc:sldMk cId="416477362" sldId="277"/>
            <ac:spMk id="5" creationId="{986D1EC5-AEE1-46C8-BDAD-DB95FF93BF81}"/>
          </ac:spMkLst>
        </pc:spChg>
        <pc:spChg chg="add del mod">
          <ac:chgData name="audrey Bu..." userId="2be9adc65c227d11" providerId="LiveId" clId="{B410F83D-B454-4833-8F76-66F72BCF0297}" dt="2020-04-27T12:00:49.818" v="7309" actId="478"/>
          <ac:spMkLst>
            <pc:docMk/>
            <pc:sldMk cId="416477362" sldId="277"/>
            <ac:spMk id="6" creationId="{F65E6E2E-F476-4136-B8E9-CE95DC115CDD}"/>
          </ac:spMkLst>
        </pc:spChg>
        <pc:spChg chg="add del mod">
          <ac:chgData name="audrey Bu..." userId="2be9adc65c227d11" providerId="LiveId" clId="{B410F83D-B454-4833-8F76-66F72BCF0297}" dt="2020-04-27T12:00:49.147" v="7308" actId="478"/>
          <ac:spMkLst>
            <pc:docMk/>
            <pc:sldMk cId="416477362" sldId="277"/>
            <ac:spMk id="7" creationId="{AAEBCE63-78AB-4DC0-A382-5C4DB8418843}"/>
          </ac:spMkLst>
        </pc:spChg>
        <pc:spChg chg="add del mod">
          <ac:chgData name="audrey Bu..." userId="2be9adc65c227d11" providerId="LiveId" clId="{B410F83D-B454-4833-8F76-66F72BCF0297}" dt="2020-04-27T12:00:51.929" v="7310" actId="478"/>
          <ac:spMkLst>
            <pc:docMk/>
            <pc:sldMk cId="416477362" sldId="277"/>
            <ac:spMk id="8" creationId="{46AFAD8C-F62F-40A9-840B-E56F3A0BFA5D}"/>
          </ac:spMkLst>
        </pc:spChg>
        <pc:spChg chg="add mod">
          <ac:chgData name="audrey Bu..." userId="2be9adc65c227d11" providerId="LiveId" clId="{B410F83D-B454-4833-8F76-66F72BCF0297}" dt="2020-04-22T08:14:44.873" v="3862" actId="20577"/>
          <ac:spMkLst>
            <pc:docMk/>
            <pc:sldMk cId="416477362" sldId="277"/>
            <ac:spMk id="9" creationId="{6211298E-0B0F-4AA0-9C0A-FC5459B05941}"/>
          </ac:spMkLst>
        </pc:spChg>
        <pc:spChg chg="add mod">
          <ac:chgData name="audrey Bu..." userId="2be9adc65c227d11" providerId="LiveId" clId="{B410F83D-B454-4833-8F76-66F72BCF0297}" dt="2020-04-24T06:48:32.751" v="5876" actId="1076"/>
          <ac:spMkLst>
            <pc:docMk/>
            <pc:sldMk cId="416477362" sldId="277"/>
            <ac:spMk id="10" creationId="{7F55BC40-4E2A-44A3-A17E-11FABA5A105B}"/>
          </ac:spMkLst>
        </pc:spChg>
        <pc:spChg chg="add mod">
          <ac:chgData name="audrey Bu..." userId="2be9adc65c227d11" providerId="LiveId" clId="{B410F83D-B454-4833-8F76-66F72BCF0297}" dt="2020-04-24T06:48:32.751" v="5876" actId="1076"/>
          <ac:spMkLst>
            <pc:docMk/>
            <pc:sldMk cId="416477362" sldId="277"/>
            <ac:spMk id="14" creationId="{AE425C04-B633-4AE2-8E0F-FB7873CE94CB}"/>
          </ac:spMkLst>
        </pc:spChg>
        <pc:spChg chg="add mod">
          <ac:chgData name="audrey Bu..." userId="2be9adc65c227d11" providerId="LiveId" clId="{B410F83D-B454-4833-8F76-66F72BCF0297}" dt="2020-04-24T06:48:32.751" v="5876" actId="1076"/>
          <ac:spMkLst>
            <pc:docMk/>
            <pc:sldMk cId="416477362" sldId="277"/>
            <ac:spMk id="15" creationId="{CAB0561A-424B-4844-B9A0-09D04FBE4F90}"/>
          </ac:spMkLst>
        </pc:spChg>
        <pc:spChg chg="add mod">
          <ac:chgData name="audrey Bu..." userId="2be9adc65c227d11" providerId="LiveId" clId="{B410F83D-B454-4833-8F76-66F72BCF0297}" dt="2020-04-24T06:48:32.751" v="5876" actId="1076"/>
          <ac:spMkLst>
            <pc:docMk/>
            <pc:sldMk cId="416477362" sldId="277"/>
            <ac:spMk id="16" creationId="{159A674A-6AE9-4111-A8B1-A4E77B19145B}"/>
          </ac:spMkLst>
        </pc:spChg>
        <pc:spChg chg="add mod">
          <ac:chgData name="audrey Bu..." userId="2be9adc65c227d11" providerId="LiveId" clId="{B410F83D-B454-4833-8F76-66F72BCF0297}" dt="2020-04-24T06:48:32.751" v="5876" actId="1076"/>
          <ac:spMkLst>
            <pc:docMk/>
            <pc:sldMk cId="416477362" sldId="277"/>
            <ac:spMk id="17" creationId="{865FDC87-0193-416E-847C-741EE8BB72F8}"/>
          </ac:spMkLst>
        </pc:spChg>
        <pc:spChg chg="add mod">
          <ac:chgData name="audrey Bu..." userId="2be9adc65c227d11" providerId="LiveId" clId="{B410F83D-B454-4833-8F76-66F72BCF0297}" dt="2020-04-24T06:48:32.751" v="5876" actId="1076"/>
          <ac:spMkLst>
            <pc:docMk/>
            <pc:sldMk cId="416477362" sldId="277"/>
            <ac:spMk id="18" creationId="{62953C90-92A5-46EE-A1DC-3112B507B1A5}"/>
          </ac:spMkLst>
        </pc:spChg>
        <pc:spChg chg="add mod">
          <ac:chgData name="audrey Bu..." userId="2be9adc65c227d11" providerId="LiveId" clId="{B410F83D-B454-4833-8F76-66F72BCF0297}" dt="2020-04-22T12:14:50.490" v="4439" actId="113"/>
          <ac:spMkLst>
            <pc:docMk/>
            <pc:sldMk cId="416477362" sldId="277"/>
            <ac:spMk id="19" creationId="{F3FB0B41-EAC4-4A2A-A59C-ABCEEB59747D}"/>
          </ac:spMkLst>
        </pc:spChg>
        <pc:spChg chg="add mod">
          <ac:chgData name="audrey Bu..." userId="2be9adc65c227d11" providerId="LiveId" clId="{B410F83D-B454-4833-8F76-66F72BCF0297}" dt="2020-04-27T12:01:03.013" v="7312" actId="1076"/>
          <ac:spMkLst>
            <pc:docMk/>
            <pc:sldMk cId="416477362" sldId="277"/>
            <ac:spMk id="20" creationId="{9EEBFDC5-7F68-4DCA-B511-14558E271D6E}"/>
          </ac:spMkLst>
        </pc:spChg>
        <pc:spChg chg="add mod">
          <ac:chgData name="audrey Bu..." userId="2be9adc65c227d11" providerId="LiveId" clId="{B410F83D-B454-4833-8F76-66F72BCF0297}" dt="2020-04-27T12:01:03.013" v="7312" actId="1076"/>
          <ac:spMkLst>
            <pc:docMk/>
            <pc:sldMk cId="416477362" sldId="277"/>
            <ac:spMk id="22" creationId="{FF3A4408-8DAE-4BB1-BEBC-5C08073A3370}"/>
          </ac:spMkLst>
        </pc:spChg>
        <pc:spChg chg="add mod">
          <ac:chgData name="audrey Bu..." userId="2be9adc65c227d11" providerId="LiveId" clId="{B410F83D-B454-4833-8F76-66F72BCF0297}" dt="2020-04-27T12:01:03.013" v="7312" actId="1076"/>
          <ac:spMkLst>
            <pc:docMk/>
            <pc:sldMk cId="416477362" sldId="277"/>
            <ac:spMk id="23" creationId="{C360A053-41D7-40DF-BF6E-04A6145C84B6}"/>
          </ac:spMkLst>
        </pc:spChg>
        <pc:grpChg chg="add mod">
          <ac:chgData name="audrey Bu..." userId="2be9adc65c227d11" providerId="LiveId" clId="{B410F83D-B454-4833-8F76-66F72BCF0297}" dt="2020-04-24T06:48:32.751" v="5876" actId="1076"/>
          <ac:grpSpMkLst>
            <pc:docMk/>
            <pc:sldMk cId="416477362" sldId="277"/>
            <ac:grpSpMk id="11" creationId="{296D837D-738A-4EE7-B9EC-3FE58F12D337}"/>
          </ac:grpSpMkLst>
        </pc:grpChg>
        <pc:picChg chg="add mod">
          <ac:chgData name="audrey Bu..." userId="2be9adc65c227d11" providerId="LiveId" clId="{B410F83D-B454-4833-8F76-66F72BCF0297}" dt="2020-04-24T06:48:00.617" v="5872" actId="1076"/>
          <ac:picMkLst>
            <pc:docMk/>
            <pc:sldMk cId="416477362" sldId="277"/>
            <ac:picMk id="3" creationId="{E825416D-C6C6-48D8-B196-B28C1A56B599}"/>
          </ac:picMkLst>
        </pc:picChg>
        <pc:picChg chg="add">
          <ac:chgData name="audrey Bu..." userId="2be9adc65c227d11" providerId="LiveId" clId="{B410F83D-B454-4833-8F76-66F72BCF0297}" dt="2020-04-22T08:12:21.640" v="3840"/>
          <ac:picMkLst>
            <pc:docMk/>
            <pc:sldMk cId="416477362" sldId="277"/>
            <ac:picMk id="4" creationId="{548748AD-B17E-436C-A42F-F96F3F9E748F}"/>
          </ac:picMkLst>
        </pc:picChg>
        <pc:picChg chg="add mod">
          <ac:chgData name="audrey Bu..." userId="2be9adc65c227d11" providerId="LiveId" clId="{B410F83D-B454-4833-8F76-66F72BCF0297}" dt="2020-04-24T06:48:10.537" v="5873" actId="1076"/>
          <ac:picMkLst>
            <pc:docMk/>
            <pc:sldMk cId="416477362" sldId="277"/>
            <ac:picMk id="21" creationId="{5D192158-6795-48D3-BC4B-F800C48ADCBB}"/>
          </ac:picMkLst>
        </pc:picChg>
      </pc:sldChg>
      <pc:sldChg chg="addSp delSp modSp add mod">
        <pc:chgData name="audrey Bu..." userId="2be9adc65c227d11" providerId="LiveId" clId="{B410F83D-B454-4833-8F76-66F72BCF0297}" dt="2020-04-27T12:01:42.186" v="7319" actId="1076"/>
        <pc:sldMkLst>
          <pc:docMk/>
          <pc:sldMk cId="2824642785" sldId="278"/>
        </pc:sldMkLst>
        <pc:spChg chg="del">
          <ac:chgData name="audrey Bu..." userId="2be9adc65c227d11" providerId="LiveId" clId="{B410F83D-B454-4833-8F76-66F72BCF0297}" dt="2020-04-22T08:44:27.183" v="4098" actId="478"/>
          <ac:spMkLst>
            <pc:docMk/>
            <pc:sldMk cId="2824642785" sldId="278"/>
            <ac:spMk id="2" creationId="{6332388A-F33D-4681-BBBC-4FDD96BCCCAF}"/>
          </ac:spMkLst>
        </pc:spChg>
        <pc:spChg chg="del">
          <ac:chgData name="audrey Bu..." userId="2be9adc65c227d11" providerId="LiveId" clId="{B410F83D-B454-4833-8F76-66F72BCF0297}" dt="2020-04-22T08:44:29.112" v="4099" actId="478"/>
          <ac:spMkLst>
            <pc:docMk/>
            <pc:sldMk cId="2824642785" sldId="278"/>
            <ac:spMk id="3" creationId="{314D803B-C410-4ED7-9716-C007E3F8F3D8}"/>
          </ac:spMkLst>
        </pc:spChg>
        <pc:spChg chg="add del">
          <ac:chgData name="audrey Bu..." userId="2be9adc65c227d11" providerId="LiveId" clId="{B410F83D-B454-4833-8F76-66F72BCF0297}" dt="2020-04-22T08:48:27.507" v="4101"/>
          <ac:spMkLst>
            <pc:docMk/>
            <pc:sldMk cId="2824642785" sldId="278"/>
            <ac:spMk id="4" creationId="{BFC7CBD9-73E7-4BFC-A66C-9F4A84B11F16}"/>
          </ac:spMkLst>
        </pc:spChg>
        <pc:spChg chg="add del">
          <ac:chgData name="audrey Bu..." userId="2be9adc65c227d11" providerId="LiveId" clId="{B410F83D-B454-4833-8F76-66F72BCF0297}" dt="2020-04-22T08:48:27.507" v="4101"/>
          <ac:spMkLst>
            <pc:docMk/>
            <pc:sldMk cId="2824642785" sldId="278"/>
            <ac:spMk id="5" creationId="{ADFA9BEF-858E-44D3-8A0C-2E5167BA47D2}"/>
          </ac:spMkLst>
        </pc:spChg>
        <pc:spChg chg="add del">
          <ac:chgData name="audrey Bu..." userId="2be9adc65c227d11" providerId="LiveId" clId="{B410F83D-B454-4833-8F76-66F72BCF0297}" dt="2020-04-22T08:48:27.507" v="4101"/>
          <ac:spMkLst>
            <pc:docMk/>
            <pc:sldMk cId="2824642785" sldId="278"/>
            <ac:spMk id="6" creationId="{89CD35BF-66E4-4F9E-A3A0-47C9137FFA01}"/>
          </ac:spMkLst>
        </pc:spChg>
        <pc:spChg chg="add del">
          <ac:chgData name="audrey Bu..." userId="2be9adc65c227d11" providerId="LiveId" clId="{B410F83D-B454-4833-8F76-66F72BCF0297}" dt="2020-04-22T08:48:27.507" v="4101"/>
          <ac:spMkLst>
            <pc:docMk/>
            <pc:sldMk cId="2824642785" sldId="278"/>
            <ac:spMk id="7" creationId="{B7275207-A078-4BCF-B368-A6220C35A3C1}"/>
          </ac:spMkLst>
        </pc:spChg>
        <pc:spChg chg="add mod">
          <ac:chgData name="audrey Bu..." userId="2be9adc65c227d11" providerId="LiveId" clId="{B410F83D-B454-4833-8F76-66F72BCF0297}" dt="2020-04-22T12:29:53.173" v="4483" actId="207"/>
          <ac:spMkLst>
            <pc:docMk/>
            <pc:sldMk cId="2824642785" sldId="278"/>
            <ac:spMk id="9" creationId="{9928E630-812E-4560-B2FA-566E55550771}"/>
          </ac:spMkLst>
        </pc:spChg>
        <pc:spChg chg="add del mod">
          <ac:chgData name="audrey Bu..." userId="2be9adc65c227d11" providerId="LiveId" clId="{B410F83D-B454-4833-8F76-66F72BCF0297}" dt="2020-04-27T12:01:13.141" v="7314" actId="478"/>
          <ac:spMkLst>
            <pc:docMk/>
            <pc:sldMk cId="2824642785" sldId="278"/>
            <ac:spMk id="10" creationId="{21BE5578-0DAE-4955-A0D8-28C3B306FEC1}"/>
          </ac:spMkLst>
        </pc:spChg>
        <pc:spChg chg="add del mod">
          <ac:chgData name="audrey Bu..." userId="2be9adc65c227d11" providerId="LiveId" clId="{B410F83D-B454-4833-8F76-66F72BCF0297}" dt="2020-04-27T12:01:12.413" v="7313" actId="478"/>
          <ac:spMkLst>
            <pc:docMk/>
            <pc:sldMk cId="2824642785" sldId="278"/>
            <ac:spMk id="11" creationId="{48150DE8-46F8-4551-A669-B2578EEEF850}"/>
          </ac:spMkLst>
        </pc:spChg>
        <pc:spChg chg="add del mod">
          <ac:chgData name="audrey Bu..." userId="2be9adc65c227d11" providerId="LiveId" clId="{B410F83D-B454-4833-8F76-66F72BCF0297}" dt="2020-04-27T12:01:18.440" v="7315" actId="478"/>
          <ac:spMkLst>
            <pc:docMk/>
            <pc:sldMk cId="2824642785" sldId="278"/>
            <ac:spMk id="12" creationId="{CB9A3A97-2589-4E1C-AC8D-E81A256F0AC9}"/>
          </ac:spMkLst>
        </pc:spChg>
        <pc:spChg chg="add mod">
          <ac:chgData name="audrey Bu..." userId="2be9adc65c227d11" providerId="LiveId" clId="{B410F83D-B454-4833-8F76-66F72BCF0297}" dt="2020-04-22T12:25:21.843" v="4458" actId="207"/>
          <ac:spMkLst>
            <pc:docMk/>
            <pc:sldMk cId="2824642785" sldId="278"/>
            <ac:spMk id="13" creationId="{561283AA-3C82-4CDB-A10B-1A44A26595D1}"/>
          </ac:spMkLst>
        </pc:spChg>
        <pc:spChg chg="add mod">
          <ac:chgData name="audrey Bu..." userId="2be9adc65c227d11" providerId="LiveId" clId="{B410F83D-B454-4833-8F76-66F72BCF0297}" dt="2020-04-22T09:26:32.066" v="4151" actId="14100"/>
          <ac:spMkLst>
            <pc:docMk/>
            <pc:sldMk cId="2824642785" sldId="278"/>
            <ac:spMk id="15" creationId="{543FA231-7DD4-4C3F-ACAB-4FBB3CE7A4B6}"/>
          </ac:spMkLst>
        </pc:spChg>
        <pc:spChg chg="add mod">
          <ac:chgData name="audrey Bu..." userId="2be9adc65c227d11" providerId="LiveId" clId="{B410F83D-B454-4833-8F76-66F72BCF0297}" dt="2020-04-22T12:25:10.706" v="4455" actId="207"/>
          <ac:spMkLst>
            <pc:docMk/>
            <pc:sldMk cId="2824642785" sldId="278"/>
            <ac:spMk id="16" creationId="{0B972B1E-FB48-4AE1-AAB7-B2A71B760C11}"/>
          </ac:spMkLst>
        </pc:spChg>
        <pc:spChg chg="add mod">
          <ac:chgData name="audrey Bu..." userId="2be9adc65c227d11" providerId="LiveId" clId="{B410F83D-B454-4833-8F76-66F72BCF0297}" dt="2020-04-22T12:25:06.568" v="4454" actId="207"/>
          <ac:spMkLst>
            <pc:docMk/>
            <pc:sldMk cId="2824642785" sldId="278"/>
            <ac:spMk id="17" creationId="{85662FCA-445E-4F16-BE00-681A318475C7}"/>
          </ac:spMkLst>
        </pc:spChg>
        <pc:spChg chg="add mod">
          <ac:chgData name="audrey Bu..." userId="2be9adc65c227d11" providerId="LiveId" clId="{B410F83D-B454-4833-8F76-66F72BCF0297}" dt="2020-04-27T12:01:42.186" v="7319" actId="1076"/>
          <ac:spMkLst>
            <pc:docMk/>
            <pc:sldMk cId="2824642785" sldId="278"/>
            <ac:spMk id="18" creationId="{95744441-407B-49D6-8363-F49FF606FD36}"/>
          </ac:spMkLst>
        </pc:spChg>
        <pc:spChg chg="add mod">
          <ac:chgData name="audrey Bu..." userId="2be9adc65c227d11" providerId="LiveId" clId="{B410F83D-B454-4833-8F76-66F72BCF0297}" dt="2020-04-27T12:01:42.186" v="7319" actId="1076"/>
          <ac:spMkLst>
            <pc:docMk/>
            <pc:sldMk cId="2824642785" sldId="278"/>
            <ac:spMk id="19" creationId="{768C4D54-00AB-4947-8942-5CA18BB332E7}"/>
          </ac:spMkLst>
        </pc:spChg>
        <pc:spChg chg="add mod">
          <ac:chgData name="audrey Bu..." userId="2be9adc65c227d11" providerId="LiveId" clId="{B410F83D-B454-4833-8F76-66F72BCF0297}" dt="2020-04-27T12:01:42.186" v="7319" actId="1076"/>
          <ac:spMkLst>
            <pc:docMk/>
            <pc:sldMk cId="2824642785" sldId="278"/>
            <ac:spMk id="20" creationId="{9E5099F4-5F43-47A0-889C-22606708446D}"/>
          </ac:spMkLst>
        </pc:spChg>
        <pc:graphicFrameChg chg="add mod modGraphic">
          <ac:chgData name="audrey Bu..." userId="2be9adc65c227d11" providerId="LiveId" clId="{B410F83D-B454-4833-8F76-66F72BCF0297}" dt="2020-04-22T12:25:01.820" v="4453" actId="207"/>
          <ac:graphicFrameMkLst>
            <pc:docMk/>
            <pc:sldMk cId="2824642785" sldId="278"/>
            <ac:graphicFrameMk id="14" creationId="{5570A50C-EE96-4816-BCDF-7B25BB85F713}"/>
          </ac:graphicFrameMkLst>
        </pc:graphicFrameChg>
        <pc:picChg chg="add del mod">
          <ac:chgData name="audrey Bu..." userId="2be9adc65c227d11" providerId="LiveId" clId="{B410F83D-B454-4833-8F76-66F72BCF0297}" dt="2020-04-22T13:19:05.858" v="4596" actId="21"/>
          <ac:picMkLst>
            <pc:docMk/>
            <pc:sldMk cId="2824642785" sldId="278"/>
            <ac:picMk id="3" creationId="{ABFF7FD3-745A-43B7-8408-198C7B553203}"/>
          </ac:picMkLst>
        </pc:picChg>
        <pc:picChg chg="add">
          <ac:chgData name="audrey Bu..." userId="2be9adc65c227d11" providerId="LiveId" clId="{B410F83D-B454-4833-8F76-66F72BCF0297}" dt="2020-04-22T08:49:28.112" v="4102"/>
          <ac:picMkLst>
            <pc:docMk/>
            <pc:sldMk cId="2824642785" sldId="278"/>
            <ac:picMk id="8" creationId="{6761E723-3289-416F-A00C-59DFF274FEC2}"/>
          </ac:picMkLst>
        </pc:picChg>
      </pc:sldChg>
      <pc:sldChg chg="addSp delSp modSp add mod">
        <pc:chgData name="audrey Bu..." userId="2be9adc65c227d11" providerId="LiveId" clId="{B410F83D-B454-4833-8F76-66F72BCF0297}" dt="2020-04-27T12:02:22.109" v="7324" actId="1076"/>
        <pc:sldMkLst>
          <pc:docMk/>
          <pc:sldMk cId="3435579552" sldId="279"/>
        </pc:sldMkLst>
        <pc:spChg chg="del">
          <ac:chgData name="audrey Bu..." userId="2be9adc65c227d11" providerId="LiveId" clId="{B410F83D-B454-4833-8F76-66F72BCF0297}" dt="2020-04-22T12:51:47.739" v="4485" actId="478"/>
          <ac:spMkLst>
            <pc:docMk/>
            <pc:sldMk cId="3435579552" sldId="279"/>
            <ac:spMk id="2" creationId="{F3DD7302-4CF5-433C-BAF0-8B4B64B3F8DC}"/>
          </ac:spMkLst>
        </pc:spChg>
        <pc:spChg chg="del">
          <ac:chgData name="audrey Bu..." userId="2be9adc65c227d11" providerId="LiveId" clId="{B410F83D-B454-4833-8F76-66F72BCF0297}" dt="2020-04-22T12:51:48.979" v="4486" actId="478"/>
          <ac:spMkLst>
            <pc:docMk/>
            <pc:sldMk cId="3435579552" sldId="279"/>
            <ac:spMk id="3" creationId="{3C2858A6-D381-417B-86FD-BA16335DB9E5}"/>
          </ac:spMkLst>
        </pc:spChg>
        <pc:spChg chg="add mod">
          <ac:chgData name="audrey Bu..." userId="2be9adc65c227d11" providerId="LiveId" clId="{B410F83D-B454-4833-8F76-66F72BCF0297}" dt="2020-04-24T07:15:20.026" v="6054" actId="1076"/>
          <ac:spMkLst>
            <pc:docMk/>
            <pc:sldMk cId="3435579552" sldId="279"/>
            <ac:spMk id="5" creationId="{341E3053-415D-46A3-AE65-090B5E27EA20}"/>
          </ac:spMkLst>
        </pc:spChg>
        <pc:spChg chg="add del">
          <ac:chgData name="audrey Bu..." userId="2be9adc65c227d11" providerId="LiveId" clId="{B410F83D-B454-4833-8F76-66F72BCF0297}" dt="2020-04-27T12:02:12.927" v="7321" actId="478"/>
          <ac:spMkLst>
            <pc:docMk/>
            <pc:sldMk cId="3435579552" sldId="279"/>
            <ac:spMk id="6" creationId="{27F69251-545D-4CB5-82E1-907D7CE2EFED}"/>
          </ac:spMkLst>
        </pc:spChg>
        <pc:spChg chg="add del">
          <ac:chgData name="audrey Bu..." userId="2be9adc65c227d11" providerId="LiveId" clId="{B410F83D-B454-4833-8F76-66F72BCF0297}" dt="2020-04-27T12:02:12.324" v="7320" actId="478"/>
          <ac:spMkLst>
            <pc:docMk/>
            <pc:sldMk cId="3435579552" sldId="279"/>
            <ac:spMk id="7" creationId="{60799074-67EC-42BB-918A-6122F62A7362}"/>
          </ac:spMkLst>
        </pc:spChg>
        <pc:spChg chg="add del">
          <ac:chgData name="audrey Bu..." userId="2be9adc65c227d11" providerId="LiveId" clId="{B410F83D-B454-4833-8F76-66F72BCF0297}" dt="2020-04-27T12:02:15.100" v="7322" actId="478"/>
          <ac:spMkLst>
            <pc:docMk/>
            <pc:sldMk cId="3435579552" sldId="279"/>
            <ac:spMk id="8" creationId="{5B46DB03-B726-4203-A011-152A90498BF6}"/>
          </ac:spMkLst>
        </pc:spChg>
        <pc:spChg chg="add del">
          <ac:chgData name="audrey Bu..." userId="2be9adc65c227d11" providerId="LiveId" clId="{B410F83D-B454-4833-8F76-66F72BCF0297}" dt="2020-04-22T12:58:59.788" v="4489"/>
          <ac:spMkLst>
            <pc:docMk/>
            <pc:sldMk cId="3435579552" sldId="279"/>
            <ac:spMk id="9" creationId="{955A23C0-082F-46FF-B1DF-CDEE9C784228}"/>
          </ac:spMkLst>
        </pc:spChg>
        <pc:spChg chg="mod modVis">
          <ac:chgData name="audrey Bu..." userId="2be9adc65c227d11" providerId="LiveId" clId="{B410F83D-B454-4833-8F76-66F72BCF0297}" dt="2020-04-24T07:15:35.798" v="6056" actId="1076"/>
          <ac:spMkLst>
            <pc:docMk/>
            <pc:sldMk cId="3435579552" sldId="279"/>
            <ac:spMk id="11" creationId="{10137EDE-EF91-42D7-9194-B2232939C00C}"/>
          </ac:spMkLst>
        </pc:spChg>
        <pc:spChg chg="del mod modVis">
          <ac:chgData name="audrey Bu..." userId="2be9adc65c227d11" providerId="LiveId" clId="{B410F83D-B454-4833-8F76-66F72BCF0297}" dt="2020-04-24T07:17:24.668" v="6066" actId="478"/>
          <ac:spMkLst>
            <pc:docMk/>
            <pc:sldMk cId="3435579552" sldId="279"/>
            <ac:spMk id="12" creationId="{4D4AFDCF-3651-4CB1-863F-BDF04F9DD093}"/>
          </ac:spMkLst>
        </pc:spChg>
        <pc:spChg chg="mod modVis">
          <ac:chgData name="audrey Bu..." userId="2be9adc65c227d11" providerId="LiveId" clId="{B410F83D-B454-4833-8F76-66F72BCF0297}" dt="2020-04-22T13:01:29.389" v="4532"/>
          <ac:spMkLst>
            <pc:docMk/>
            <pc:sldMk cId="3435579552" sldId="279"/>
            <ac:spMk id="13" creationId="{4E3DA42E-1916-4BD6-867C-54EFABBAE87A}"/>
          </ac:spMkLst>
        </pc:spChg>
        <pc:spChg chg="mod modVis">
          <ac:chgData name="audrey Bu..." userId="2be9adc65c227d11" providerId="LiveId" clId="{B410F83D-B454-4833-8F76-66F72BCF0297}" dt="2020-04-24T07:16:12.723" v="6060" actId="1076"/>
          <ac:spMkLst>
            <pc:docMk/>
            <pc:sldMk cId="3435579552" sldId="279"/>
            <ac:spMk id="14" creationId="{3DD61C46-661A-4F53-AE8D-654B5DF215D9}"/>
          </ac:spMkLst>
        </pc:spChg>
        <pc:spChg chg="mod modVis">
          <ac:chgData name="audrey Bu..." userId="2be9adc65c227d11" providerId="LiveId" clId="{B410F83D-B454-4833-8F76-66F72BCF0297}" dt="2020-04-22T13:15:17.958" v="4588" actId="255"/>
          <ac:spMkLst>
            <pc:docMk/>
            <pc:sldMk cId="3435579552" sldId="279"/>
            <ac:spMk id="15" creationId="{4E1AF250-7759-4F81-A635-8B5C0C1EF5CC}"/>
          </ac:spMkLst>
        </pc:spChg>
        <pc:spChg chg="mod modVis">
          <ac:chgData name="audrey Bu..." userId="2be9adc65c227d11" providerId="LiveId" clId="{B410F83D-B454-4833-8F76-66F72BCF0297}" dt="2020-04-24T07:15:41.606" v="6057" actId="1076"/>
          <ac:spMkLst>
            <pc:docMk/>
            <pc:sldMk cId="3435579552" sldId="279"/>
            <ac:spMk id="16" creationId="{A99F19D6-BB17-4F2F-8ABD-8556681BB31E}"/>
          </ac:spMkLst>
        </pc:spChg>
        <pc:spChg chg="add mod">
          <ac:chgData name="audrey Bu..." userId="2be9adc65c227d11" providerId="LiveId" clId="{B410F83D-B454-4833-8F76-66F72BCF0297}" dt="2020-04-24T07:16:38.125" v="6061" actId="1076"/>
          <ac:spMkLst>
            <pc:docMk/>
            <pc:sldMk cId="3435579552" sldId="279"/>
            <ac:spMk id="17" creationId="{CAB5A249-0200-465C-AD9D-ED7E3EFFECE6}"/>
          </ac:spMkLst>
        </pc:spChg>
        <pc:spChg chg="add mod">
          <ac:chgData name="audrey Bu..." userId="2be9adc65c227d11" providerId="LiveId" clId="{B410F83D-B454-4833-8F76-66F72BCF0297}" dt="2020-04-24T07:16:38.125" v="6061" actId="1076"/>
          <ac:spMkLst>
            <pc:docMk/>
            <pc:sldMk cId="3435579552" sldId="279"/>
            <ac:spMk id="18" creationId="{A07F0231-0D90-4EAC-B270-49FB80E82B00}"/>
          </ac:spMkLst>
        </pc:spChg>
        <pc:spChg chg="add mod">
          <ac:chgData name="audrey Bu..." userId="2be9adc65c227d11" providerId="LiveId" clId="{B410F83D-B454-4833-8F76-66F72BCF0297}" dt="2020-04-24T07:16:38.125" v="6061" actId="1076"/>
          <ac:spMkLst>
            <pc:docMk/>
            <pc:sldMk cId="3435579552" sldId="279"/>
            <ac:spMk id="19" creationId="{2A4639E0-F33E-4FE2-A160-71C89CF7FFC5}"/>
          </ac:spMkLst>
        </pc:spChg>
        <pc:spChg chg="add mod">
          <ac:chgData name="audrey Bu..." userId="2be9adc65c227d11" providerId="LiveId" clId="{B410F83D-B454-4833-8F76-66F72BCF0297}" dt="2020-04-24T07:16:38.125" v="6061" actId="1076"/>
          <ac:spMkLst>
            <pc:docMk/>
            <pc:sldMk cId="3435579552" sldId="279"/>
            <ac:spMk id="20" creationId="{841ED040-A081-4636-A676-B0B8A6045853}"/>
          </ac:spMkLst>
        </pc:spChg>
        <pc:spChg chg="add mod">
          <ac:chgData name="audrey Bu..." userId="2be9adc65c227d11" providerId="LiveId" clId="{B410F83D-B454-4833-8F76-66F72BCF0297}" dt="2020-04-22T13:02:18.891" v="4570" actId="20577"/>
          <ac:spMkLst>
            <pc:docMk/>
            <pc:sldMk cId="3435579552" sldId="279"/>
            <ac:spMk id="21" creationId="{C16B5F2A-8EAE-46A6-8235-C1D89B27F6AF}"/>
          </ac:spMkLst>
        </pc:spChg>
        <pc:spChg chg="add mod">
          <ac:chgData name="audrey Bu..." userId="2be9adc65c227d11" providerId="LiveId" clId="{B410F83D-B454-4833-8F76-66F72BCF0297}" dt="2020-04-27T12:02:22.109" v="7324" actId="1076"/>
          <ac:spMkLst>
            <pc:docMk/>
            <pc:sldMk cId="3435579552" sldId="279"/>
            <ac:spMk id="28" creationId="{398279C0-7B8A-4498-BE2E-74D3639CC593}"/>
          </ac:spMkLst>
        </pc:spChg>
        <pc:spChg chg="add mod">
          <ac:chgData name="audrey Bu..." userId="2be9adc65c227d11" providerId="LiveId" clId="{B410F83D-B454-4833-8F76-66F72BCF0297}" dt="2020-04-27T12:02:22.109" v="7324" actId="1076"/>
          <ac:spMkLst>
            <pc:docMk/>
            <pc:sldMk cId="3435579552" sldId="279"/>
            <ac:spMk id="29" creationId="{1F11A49D-D00A-4AC5-9D59-4FD7D0013E82}"/>
          </ac:spMkLst>
        </pc:spChg>
        <pc:spChg chg="add mod">
          <ac:chgData name="audrey Bu..." userId="2be9adc65c227d11" providerId="LiveId" clId="{B410F83D-B454-4833-8F76-66F72BCF0297}" dt="2020-04-27T12:02:22.109" v="7324" actId="1076"/>
          <ac:spMkLst>
            <pc:docMk/>
            <pc:sldMk cId="3435579552" sldId="279"/>
            <ac:spMk id="30" creationId="{E4BC18EB-18FF-4E1E-948E-1D7417C62D0A}"/>
          </ac:spMkLst>
        </pc:spChg>
        <pc:grpChg chg="add mod modVis">
          <ac:chgData name="audrey Bu..." userId="2be9adc65c227d11" providerId="LiveId" clId="{B410F83D-B454-4833-8F76-66F72BCF0297}" dt="2020-04-24T07:16:38.125" v="6061" actId="1076"/>
          <ac:grpSpMkLst>
            <pc:docMk/>
            <pc:sldMk cId="3435579552" sldId="279"/>
            <ac:grpSpMk id="10" creationId="{CE44D293-48B0-4AE3-AF7F-50263A9B21C8}"/>
          </ac:grpSpMkLst>
        </pc:grpChg>
        <pc:picChg chg="add">
          <ac:chgData name="audrey Bu..." userId="2be9adc65c227d11" providerId="LiveId" clId="{B410F83D-B454-4833-8F76-66F72BCF0297}" dt="2020-04-22T12:55:57.485" v="4487"/>
          <ac:picMkLst>
            <pc:docMk/>
            <pc:sldMk cId="3435579552" sldId="279"/>
            <ac:picMk id="4" creationId="{E2B0AEE7-4B64-4823-B5B1-7D756B9B9D16}"/>
          </ac:picMkLst>
        </pc:picChg>
        <pc:picChg chg="add del mod">
          <ac:chgData name="audrey Bu..." userId="2be9adc65c227d11" providerId="LiveId" clId="{B410F83D-B454-4833-8F76-66F72BCF0297}" dt="2020-04-24T07:14:00.530" v="6044" actId="478"/>
          <ac:picMkLst>
            <pc:docMk/>
            <pc:sldMk cId="3435579552" sldId="279"/>
            <ac:picMk id="22" creationId="{9E4830B1-0148-4028-88EA-B972458CC50A}"/>
          </ac:picMkLst>
        </pc:picChg>
        <pc:picChg chg="add mod">
          <ac:chgData name="audrey Bu..." userId="2be9adc65c227d11" providerId="LiveId" clId="{B410F83D-B454-4833-8F76-66F72BCF0297}" dt="2020-04-24T07:17:44.844" v="6069" actId="1076"/>
          <ac:picMkLst>
            <pc:docMk/>
            <pc:sldMk cId="3435579552" sldId="279"/>
            <ac:picMk id="23" creationId="{B9C80707-03F3-48BF-A943-D74D05227E1D}"/>
          </ac:picMkLst>
        </pc:picChg>
        <pc:picChg chg="add mod">
          <ac:chgData name="audrey Bu..." userId="2be9adc65c227d11" providerId="LiveId" clId="{B410F83D-B454-4833-8F76-66F72BCF0297}" dt="2020-04-24T07:17:44.844" v="6069" actId="1076"/>
          <ac:picMkLst>
            <pc:docMk/>
            <pc:sldMk cId="3435579552" sldId="279"/>
            <ac:picMk id="24" creationId="{25EABCAC-E408-45CD-964A-E12C603B71F4}"/>
          </ac:picMkLst>
        </pc:picChg>
        <pc:picChg chg="add mod">
          <ac:chgData name="audrey Bu..." userId="2be9adc65c227d11" providerId="LiveId" clId="{B410F83D-B454-4833-8F76-66F72BCF0297}" dt="2020-04-24T07:17:44.844" v="6069" actId="1076"/>
          <ac:picMkLst>
            <pc:docMk/>
            <pc:sldMk cId="3435579552" sldId="279"/>
            <ac:picMk id="25" creationId="{99E135EA-309B-4A08-B8A7-483B055ADFBF}"/>
          </ac:picMkLst>
        </pc:picChg>
        <pc:picChg chg="add mod">
          <ac:chgData name="audrey Bu..." userId="2be9adc65c227d11" providerId="LiveId" clId="{B410F83D-B454-4833-8F76-66F72BCF0297}" dt="2020-04-24T07:17:44.844" v="6069" actId="1076"/>
          <ac:picMkLst>
            <pc:docMk/>
            <pc:sldMk cId="3435579552" sldId="279"/>
            <ac:picMk id="26" creationId="{2E11FC0D-61EA-4C34-A329-8AB04346F775}"/>
          </ac:picMkLst>
        </pc:picChg>
        <pc:picChg chg="add mod">
          <ac:chgData name="audrey Bu..." userId="2be9adc65c227d11" providerId="LiveId" clId="{B410F83D-B454-4833-8F76-66F72BCF0297}" dt="2020-04-24T07:17:29.083" v="6067" actId="1076"/>
          <ac:picMkLst>
            <pc:docMk/>
            <pc:sldMk cId="3435579552" sldId="279"/>
            <ac:picMk id="27" creationId="{A087E092-26E7-4F56-82E2-3581265C0929}"/>
          </ac:picMkLst>
        </pc:picChg>
      </pc:sldChg>
      <pc:sldChg chg="addSp delSp modSp add mod">
        <pc:chgData name="audrey Bu..." userId="2be9adc65c227d11" providerId="LiveId" clId="{B410F83D-B454-4833-8F76-66F72BCF0297}" dt="2020-04-27T12:02:39.980" v="7330" actId="1076"/>
        <pc:sldMkLst>
          <pc:docMk/>
          <pc:sldMk cId="121969445" sldId="280"/>
        </pc:sldMkLst>
        <pc:spChg chg="del">
          <ac:chgData name="audrey Bu..." userId="2be9adc65c227d11" providerId="LiveId" clId="{B410F83D-B454-4833-8F76-66F72BCF0297}" dt="2020-04-22T13:20:08.436" v="4603" actId="478"/>
          <ac:spMkLst>
            <pc:docMk/>
            <pc:sldMk cId="121969445" sldId="280"/>
            <ac:spMk id="2" creationId="{B7A31127-0F54-4585-BE94-B7B49A3B0F3F}"/>
          </ac:spMkLst>
        </pc:spChg>
        <pc:spChg chg="del">
          <ac:chgData name="audrey Bu..." userId="2be9adc65c227d11" providerId="LiveId" clId="{B410F83D-B454-4833-8F76-66F72BCF0297}" dt="2020-04-22T13:20:10.725" v="4604" actId="478"/>
          <ac:spMkLst>
            <pc:docMk/>
            <pc:sldMk cId="121969445" sldId="280"/>
            <ac:spMk id="3" creationId="{93F609E8-64CB-407D-AE6E-1059D6D4E9A4}"/>
          </ac:spMkLst>
        </pc:spChg>
        <pc:spChg chg="add">
          <ac:chgData name="audrey Bu..." userId="2be9adc65c227d11" providerId="LiveId" clId="{B410F83D-B454-4833-8F76-66F72BCF0297}" dt="2020-04-22T13:21:48.160" v="4605"/>
          <ac:spMkLst>
            <pc:docMk/>
            <pc:sldMk cId="121969445" sldId="280"/>
            <ac:spMk id="5" creationId="{62A29CFD-D9A3-4BD3-8D0A-977DE0F2F1EA}"/>
          </ac:spMkLst>
        </pc:spChg>
        <pc:spChg chg="add del">
          <ac:chgData name="audrey Bu..." userId="2be9adc65c227d11" providerId="LiveId" clId="{B410F83D-B454-4833-8F76-66F72BCF0297}" dt="2020-04-27T12:02:28.820" v="7326" actId="478"/>
          <ac:spMkLst>
            <pc:docMk/>
            <pc:sldMk cId="121969445" sldId="280"/>
            <ac:spMk id="6" creationId="{29C16D43-86EA-4446-B4FE-9D03B830CD01}"/>
          </ac:spMkLst>
        </pc:spChg>
        <pc:spChg chg="add del">
          <ac:chgData name="audrey Bu..." userId="2be9adc65c227d11" providerId="LiveId" clId="{B410F83D-B454-4833-8F76-66F72BCF0297}" dt="2020-04-27T12:02:28.117" v="7325" actId="478"/>
          <ac:spMkLst>
            <pc:docMk/>
            <pc:sldMk cId="121969445" sldId="280"/>
            <ac:spMk id="7" creationId="{DD6BB860-156A-409E-873E-0556D2438078}"/>
          </ac:spMkLst>
        </pc:spChg>
        <pc:spChg chg="add del mod">
          <ac:chgData name="audrey Bu..." userId="2be9adc65c227d11" providerId="LiveId" clId="{B410F83D-B454-4833-8F76-66F72BCF0297}" dt="2020-04-27T12:02:33.803" v="7328" actId="478"/>
          <ac:spMkLst>
            <pc:docMk/>
            <pc:sldMk cId="121969445" sldId="280"/>
            <ac:spMk id="8" creationId="{9E91F08B-664B-47DC-A22B-7155D326512F}"/>
          </ac:spMkLst>
        </pc:spChg>
        <pc:spChg chg="add mod">
          <ac:chgData name="audrey Bu..." userId="2be9adc65c227d11" providerId="LiveId" clId="{B410F83D-B454-4833-8F76-66F72BCF0297}" dt="2020-04-22T13:26:07.109" v="4631" actId="20577"/>
          <ac:spMkLst>
            <pc:docMk/>
            <pc:sldMk cId="121969445" sldId="280"/>
            <ac:spMk id="9" creationId="{392CC510-E855-47CF-8F13-92FF6AB66430}"/>
          </ac:spMkLst>
        </pc:spChg>
        <pc:spChg chg="add">
          <ac:chgData name="audrey Bu..." userId="2be9adc65c227d11" providerId="LiveId" clId="{B410F83D-B454-4833-8F76-66F72BCF0297}" dt="2020-04-22T13:27:01.404" v="4632"/>
          <ac:spMkLst>
            <pc:docMk/>
            <pc:sldMk cId="121969445" sldId="280"/>
            <ac:spMk id="10" creationId="{230E2A4D-0612-4543-9441-36C0211392FB}"/>
          </ac:spMkLst>
        </pc:spChg>
        <pc:spChg chg="add">
          <ac:chgData name="audrey Bu..." userId="2be9adc65c227d11" providerId="LiveId" clId="{B410F83D-B454-4833-8F76-66F72BCF0297}" dt="2020-04-22T13:27:01.404" v="4632"/>
          <ac:spMkLst>
            <pc:docMk/>
            <pc:sldMk cId="121969445" sldId="280"/>
            <ac:spMk id="11" creationId="{F177BD63-EECD-442E-A5B5-EFF9D50AE299}"/>
          </ac:spMkLst>
        </pc:spChg>
        <pc:spChg chg="add">
          <ac:chgData name="audrey Bu..." userId="2be9adc65c227d11" providerId="LiveId" clId="{B410F83D-B454-4833-8F76-66F72BCF0297}" dt="2020-04-22T13:27:01.404" v="4632"/>
          <ac:spMkLst>
            <pc:docMk/>
            <pc:sldMk cId="121969445" sldId="280"/>
            <ac:spMk id="19" creationId="{F37031AF-01A7-479A-AE48-A525440A7695}"/>
          </ac:spMkLst>
        </pc:spChg>
        <pc:spChg chg="add">
          <ac:chgData name="audrey Bu..." userId="2be9adc65c227d11" providerId="LiveId" clId="{B410F83D-B454-4833-8F76-66F72BCF0297}" dt="2020-04-22T13:27:01.404" v="4632"/>
          <ac:spMkLst>
            <pc:docMk/>
            <pc:sldMk cId="121969445" sldId="280"/>
            <ac:spMk id="20" creationId="{F444A1E7-3870-4953-A088-4BC54E62357A}"/>
          </ac:spMkLst>
        </pc:spChg>
        <pc:spChg chg="add">
          <ac:chgData name="audrey Bu..." userId="2be9adc65c227d11" providerId="LiveId" clId="{B410F83D-B454-4833-8F76-66F72BCF0297}" dt="2020-04-22T13:27:01.404" v="4632"/>
          <ac:spMkLst>
            <pc:docMk/>
            <pc:sldMk cId="121969445" sldId="280"/>
            <ac:spMk id="21" creationId="{0B9FDE89-7E0D-4E31-8AAB-D54BA7A732D5}"/>
          </ac:spMkLst>
        </pc:spChg>
        <pc:spChg chg="add">
          <ac:chgData name="audrey Bu..." userId="2be9adc65c227d11" providerId="LiveId" clId="{B410F83D-B454-4833-8F76-66F72BCF0297}" dt="2020-04-22T13:27:01.404" v="4632"/>
          <ac:spMkLst>
            <pc:docMk/>
            <pc:sldMk cId="121969445" sldId="280"/>
            <ac:spMk id="22" creationId="{CCEF4B51-13C3-4F2A-9B07-C0C30F265787}"/>
          </ac:spMkLst>
        </pc:spChg>
        <pc:spChg chg="add">
          <ac:chgData name="audrey Bu..." userId="2be9adc65c227d11" providerId="LiveId" clId="{B410F83D-B454-4833-8F76-66F72BCF0297}" dt="2020-04-22T13:27:01.404" v="4632"/>
          <ac:spMkLst>
            <pc:docMk/>
            <pc:sldMk cId="121969445" sldId="280"/>
            <ac:spMk id="23" creationId="{1A65D97A-7039-4B35-9B05-9EC2FDB25439}"/>
          </ac:spMkLst>
        </pc:spChg>
        <pc:spChg chg="add mod">
          <ac:chgData name="audrey Bu..." userId="2be9adc65c227d11" providerId="LiveId" clId="{B410F83D-B454-4833-8F76-66F72BCF0297}" dt="2020-04-24T07:41:34.628" v="6136" actId="14429"/>
          <ac:spMkLst>
            <pc:docMk/>
            <pc:sldMk cId="121969445" sldId="280"/>
            <ac:spMk id="24" creationId="{7A8ED2E0-7636-44B5-A64F-3AC1FB778D78}"/>
          </ac:spMkLst>
        </pc:spChg>
        <pc:spChg chg="add mod">
          <ac:chgData name="audrey Bu..." userId="2be9adc65c227d11" providerId="LiveId" clId="{B410F83D-B454-4833-8F76-66F72BCF0297}" dt="2020-04-27T12:02:39.980" v="7330" actId="1076"/>
          <ac:spMkLst>
            <pc:docMk/>
            <pc:sldMk cId="121969445" sldId="280"/>
            <ac:spMk id="25" creationId="{B0242E09-0409-4E36-B0BC-7E198215E2DB}"/>
          </ac:spMkLst>
        </pc:spChg>
        <pc:spChg chg="add mod">
          <ac:chgData name="audrey Bu..." userId="2be9adc65c227d11" providerId="LiveId" clId="{B410F83D-B454-4833-8F76-66F72BCF0297}" dt="2020-04-27T12:02:39.980" v="7330" actId="1076"/>
          <ac:spMkLst>
            <pc:docMk/>
            <pc:sldMk cId="121969445" sldId="280"/>
            <ac:spMk id="26" creationId="{F717CFB8-0307-41B6-B1FD-E4CA8F710A68}"/>
          </ac:spMkLst>
        </pc:spChg>
        <pc:spChg chg="add mod">
          <ac:chgData name="audrey Bu..." userId="2be9adc65c227d11" providerId="LiveId" clId="{B410F83D-B454-4833-8F76-66F72BCF0297}" dt="2020-04-27T12:02:39.980" v="7330" actId="1076"/>
          <ac:spMkLst>
            <pc:docMk/>
            <pc:sldMk cId="121969445" sldId="280"/>
            <ac:spMk id="27" creationId="{46031423-3D35-4D8D-81A9-A4178DD05A2E}"/>
          </ac:spMkLst>
        </pc:spChg>
        <pc:grpChg chg="add">
          <ac:chgData name="audrey Bu..." userId="2be9adc65c227d11" providerId="LiveId" clId="{B410F83D-B454-4833-8F76-66F72BCF0297}" dt="2020-04-22T13:27:01.404" v="4632"/>
          <ac:grpSpMkLst>
            <pc:docMk/>
            <pc:sldMk cId="121969445" sldId="280"/>
            <ac:grpSpMk id="12" creationId="{4D0D2026-8200-4B41-BF60-0E9F63382BE5}"/>
          </ac:grpSpMkLst>
        </pc:grpChg>
        <pc:grpChg chg="add">
          <ac:chgData name="audrey Bu..." userId="2be9adc65c227d11" providerId="LiveId" clId="{B410F83D-B454-4833-8F76-66F72BCF0297}" dt="2020-04-22T13:27:01.404" v="4632"/>
          <ac:grpSpMkLst>
            <pc:docMk/>
            <pc:sldMk cId="121969445" sldId="280"/>
            <ac:grpSpMk id="16" creationId="{71863765-FFA2-447A-94A8-CA0DE495BF99}"/>
          </ac:grpSpMkLst>
        </pc:grpChg>
        <pc:picChg chg="add">
          <ac:chgData name="audrey Bu..." userId="2be9adc65c227d11" providerId="LiveId" clId="{B410F83D-B454-4833-8F76-66F72BCF0297}" dt="2020-04-22T13:21:48.160" v="4605"/>
          <ac:picMkLst>
            <pc:docMk/>
            <pc:sldMk cId="121969445" sldId="280"/>
            <ac:picMk id="4" creationId="{69D4134B-5EE2-4831-9CD6-30DB7DB76C0D}"/>
          </ac:picMkLst>
        </pc:picChg>
      </pc:sldChg>
      <pc:sldChg chg="addSp delSp modSp add mod">
        <pc:chgData name="audrey Bu..." userId="2be9adc65c227d11" providerId="LiveId" clId="{B410F83D-B454-4833-8F76-66F72BCF0297}" dt="2020-04-27T12:03:03.885" v="7336" actId="1076"/>
        <pc:sldMkLst>
          <pc:docMk/>
          <pc:sldMk cId="1667682945" sldId="281"/>
        </pc:sldMkLst>
        <pc:spChg chg="del">
          <ac:chgData name="audrey Bu..." userId="2be9adc65c227d11" providerId="LiveId" clId="{B410F83D-B454-4833-8F76-66F72BCF0297}" dt="2020-04-22T13:28:15.175" v="4635" actId="478"/>
          <ac:spMkLst>
            <pc:docMk/>
            <pc:sldMk cId="1667682945" sldId="281"/>
            <ac:spMk id="2" creationId="{14B74173-324F-4F19-851C-79533A293C90}"/>
          </ac:spMkLst>
        </pc:spChg>
        <pc:spChg chg="del">
          <ac:chgData name="audrey Bu..." userId="2be9adc65c227d11" providerId="LiveId" clId="{B410F83D-B454-4833-8F76-66F72BCF0297}" dt="2020-04-22T13:28:16.631" v="4636" actId="478"/>
          <ac:spMkLst>
            <pc:docMk/>
            <pc:sldMk cId="1667682945" sldId="281"/>
            <ac:spMk id="3" creationId="{8191F934-F32F-4C8E-A331-7350D84DA6BC}"/>
          </ac:spMkLst>
        </pc:spChg>
        <pc:spChg chg="add mod">
          <ac:chgData name="audrey Bu..." userId="2be9adc65c227d11" providerId="LiveId" clId="{B410F83D-B454-4833-8F76-66F72BCF0297}" dt="2020-04-24T09:04:56.430" v="6402" actId="14100"/>
          <ac:spMkLst>
            <pc:docMk/>
            <pc:sldMk cId="1667682945" sldId="281"/>
            <ac:spMk id="5" creationId="{A217B337-E410-4821-B3DA-A014FED5CD4B}"/>
          </ac:spMkLst>
        </pc:spChg>
        <pc:spChg chg="add del mod">
          <ac:chgData name="audrey Bu..." userId="2be9adc65c227d11" providerId="LiveId" clId="{B410F83D-B454-4833-8F76-66F72BCF0297}" dt="2020-04-27T12:02:48.422" v="7332" actId="478"/>
          <ac:spMkLst>
            <pc:docMk/>
            <pc:sldMk cId="1667682945" sldId="281"/>
            <ac:spMk id="6" creationId="{F0D6488D-7351-4CA3-9763-8FC6A6314C9A}"/>
          </ac:spMkLst>
        </pc:spChg>
        <pc:spChg chg="add del">
          <ac:chgData name="audrey Bu..." userId="2be9adc65c227d11" providerId="LiveId" clId="{B410F83D-B454-4833-8F76-66F72BCF0297}" dt="2020-04-27T12:02:47.667" v="7331" actId="478"/>
          <ac:spMkLst>
            <pc:docMk/>
            <pc:sldMk cId="1667682945" sldId="281"/>
            <ac:spMk id="7" creationId="{33435C1F-EB7E-42F3-95FF-D475480E43B6}"/>
          </ac:spMkLst>
        </pc:spChg>
        <pc:spChg chg="add del mod">
          <ac:chgData name="audrey Bu..." userId="2be9adc65c227d11" providerId="LiveId" clId="{B410F83D-B454-4833-8F76-66F72BCF0297}" dt="2020-04-27T12:02:57.662" v="7334" actId="478"/>
          <ac:spMkLst>
            <pc:docMk/>
            <pc:sldMk cId="1667682945" sldId="281"/>
            <ac:spMk id="8" creationId="{0FB0AA3C-9724-46FE-9AB4-99F8E96377C3}"/>
          </ac:spMkLst>
        </pc:spChg>
        <pc:spChg chg="add mod">
          <ac:chgData name="audrey Bu..." userId="2be9adc65c227d11" providerId="LiveId" clId="{B410F83D-B454-4833-8F76-66F72BCF0297}" dt="2020-04-24T09:03:55.341" v="6392" actId="1076"/>
          <ac:spMkLst>
            <pc:docMk/>
            <pc:sldMk cId="1667682945" sldId="281"/>
            <ac:spMk id="9" creationId="{2F86DB16-B89C-44E8-A809-049014D6C595}"/>
          </ac:spMkLst>
        </pc:spChg>
        <pc:spChg chg="add">
          <ac:chgData name="audrey Bu..." userId="2be9adc65c227d11" providerId="LiveId" clId="{B410F83D-B454-4833-8F76-66F72BCF0297}" dt="2020-04-22T13:30:05.185" v="4656"/>
          <ac:spMkLst>
            <pc:docMk/>
            <pc:sldMk cId="1667682945" sldId="281"/>
            <ac:spMk id="10" creationId="{A7B3EEF7-0206-4DEC-BEEC-4C71A64C8D9C}"/>
          </ac:spMkLst>
        </pc:spChg>
        <pc:spChg chg="add">
          <ac:chgData name="audrey Bu..." userId="2be9adc65c227d11" providerId="LiveId" clId="{B410F83D-B454-4833-8F76-66F72BCF0297}" dt="2020-04-22T13:30:05.185" v="4656"/>
          <ac:spMkLst>
            <pc:docMk/>
            <pc:sldMk cId="1667682945" sldId="281"/>
            <ac:spMk id="11" creationId="{51118F53-6620-4580-9C7B-18FE6D6A74DE}"/>
          </ac:spMkLst>
        </pc:spChg>
        <pc:spChg chg="add">
          <ac:chgData name="audrey Bu..." userId="2be9adc65c227d11" providerId="LiveId" clId="{B410F83D-B454-4833-8F76-66F72BCF0297}" dt="2020-04-22T13:30:05.185" v="4656"/>
          <ac:spMkLst>
            <pc:docMk/>
            <pc:sldMk cId="1667682945" sldId="281"/>
            <ac:spMk id="12" creationId="{D577B577-A61A-4539-97BE-A185F6029D34}"/>
          </ac:spMkLst>
        </pc:spChg>
        <pc:spChg chg="add">
          <ac:chgData name="audrey Bu..." userId="2be9adc65c227d11" providerId="LiveId" clId="{B410F83D-B454-4833-8F76-66F72BCF0297}" dt="2020-04-22T13:30:05.185" v="4656"/>
          <ac:spMkLst>
            <pc:docMk/>
            <pc:sldMk cId="1667682945" sldId="281"/>
            <ac:spMk id="20" creationId="{181FC164-5BE3-478F-8029-93DF7F7BE2C4}"/>
          </ac:spMkLst>
        </pc:spChg>
        <pc:spChg chg="add">
          <ac:chgData name="audrey Bu..." userId="2be9adc65c227d11" providerId="LiveId" clId="{B410F83D-B454-4833-8F76-66F72BCF0297}" dt="2020-04-22T13:30:05.185" v="4656"/>
          <ac:spMkLst>
            <pc:docMk/>
            <pc:sldMk cId="1667682945" sldId="281"/>
            <ac:spMk id="21" creationId="{97C811FB-DC0D-47CF-8140-58DD3583562A}"/>
          </ac:spMkLst>
        </pc:spChg>
        <pc:spChg chg="add">
          <ac:chgData name="audrey Bu..." userId="2be9adc65c227d11" providerId="LiveId" clId="{B410F83D-B454-4833-8F76-66F72BCF0297}" dt="2020-04-22T13:30:05.185" v="4656"/>
          <ac:spMkLst>
            <pc:docMk/>
            <pc:sldMk cId="1667682945" sldId="281"/>
            <ac:spMk id="22" creationId="{D2181AA2-6017-4981-9361-70E4D6E8106F}"/>
          </ac:spMkLst>
        </pc:spChg>
        <pc:spChg chg="add">
          <ac:chgData name="audrey Bu..." userId="2be9adc65c227d11" providerId="LiveId" clId="{B410F83D-B454-4833-8F76-66F72BCF0297}" dt="2020-04-22T13:30:05.185" v="4656"/>
          <ac:spMkLst>
            <pc:docMk/>
            <pc:sldMk cId="1667682945" sldId="281"/>
            <ac:spMk id="23" creationId="{48885F1E-08CC-4A7F-81F2-1449E3709EE7}"/>
          </ac:spMkLst>
        </pc:spChg>
        <pc:spChg chg="add">
          <ac:chgData name="audrey Bu..." userId="2be9adc65c227d11" providerId="LiveId" clId="{B410F83D-B454-4833-8F76-66F72BCF0297}" dt="2020-04-22T13:30:05.185" v="4656"/>
          <ac:spMkLst>
            <pc:docMk/>
            <pc:sldMk cId="1667682945" sldId="281"/>
            <ac:spMk id="24" creationId="{76F780F6-6EB7-4210-87FD-6E1A9AB66646}"/>
          </ac:spMkLst>
        </pc:spChg>
        <pc:spChg chg="add mod">
          <ac:chgData name="audrey Bu..." userId="2be9adc65c227d11" providerId="LiveId" clId="{B410F83D-B454-4833-8F76-66F72BCF0297}" dt="2020-04-27T12:03:03.885" v="7336" actId="1076"/>
          <ac:spMkLst>
            <pc:docMk/>
            <pc:sldMk cId="1667682945" sldId="281"/>
            <ac:spMk id="28" creationId="{5B39943E-B8AB-415C-8E3E-81DD6F6916BD}"/>
          </ac:spMkLst>
        </pc:spChg>
        <pc:spChg chg="add mod">
          <ac:chgData name="audrey Bu..." userId="2be9adc65c227d11" providerId="LiveId" clId="{B410F83D-B454-4833-8F76-66F72BCF0297}" dt="2020-04-27T12:03:03.885" v="7336" actId="1076"/>
          <ac:spMkLst>
            <pc:docMk/>
            <pc:sldMk cId="1667682945" sldId="281"/>
            <ac:spMk id="29" creationId="{3B2DA84D-A699-48A3-BEE6-7B29A1B42FD6}"/>
          </ac:spMkLst>
        </pc:spChg>
        <pc:spChg chg="add mod">
          <ac:chgData name="audrey Bu..." userId="2be9adc65c227d11" providerId="LiveId" clId="{B410F83D-B454-4833-8F76-66F72BCF0297}" dt="2020-04-27T12:03:03.885" v="7336" actId="1076"/>
          <ac:spMkLst>
            <pc:docMk/>
            <pc:sldMk cId="1667682945" sldId="281"/>
            <ac:spMk id="30" creationId="{F87F6EC9-60F4-40EA-97A9-31AD559F0EDA}"/>
          </ac:spMkLst>
        </pc:spChg>
        <pc:grpChg chg="add">
          <ac:chgData name="audrey Bu..." userId="2be9adc65c227d11" providerId="LiveId" clId="{B410F83D-B454-4833-8F76-66F72BCF0297}" dt="2020-04-22T13:30:05.185" v="4656"/>
          <ac:grpSpMkLst>
            <pc:docMk/>
            <pc:sldMk cId="1667682945" sldId="281"/>
            <ac:grpSpMk id="13" creationId="{D4265A7B-158F-438A-9E53-B35274CD76C3}"/>
          </ac:grpSpMkLst>
        </pc:grpChg>
        <pc:grpChg chg="add">
          <ac:chgData name="audrey Bu..." userId="2be9adc65c227d11" providerId="LiveId" clId="{B410F83D-B454-4833-8F76-66F72BCF0297}" dt="2020-04-22T13:30:05.185" v="4656"/>
          <ac:grpSpMkLst>
            <pc:docMk/>
            <pc:sldMk cId="1667682945" sldId="281"/>
            <ac:grpSpMk id="17" creationId="{AFBF43EF-A526-4F34-AEB8-F038461EEEE9}"/>
          </ac:grpSpMkLst>
        </pc:grpChg>
        <pc:grpChg chg="add">
          <ac:chgData name="audrey Bu..." userId="2be9adc65c227d11" providerId="LiveId" clId="{B410F83D-B454-4833-8F76-66F72BCF0297}" dt="2020-04-22T13:30:05.185" v="4656"/>
          <ac:grpSpMkLst>
            <pc:docMk/>
            <pc:sldMk cId="1667682945" sldId="281"/>
            <ac:grpSpMk id="25" creationId="{3FFB793B-4FA2-4A6A-83B1-5A35EB231D23}"/>
          </ac:grpSpMkLst>
        </pc:grpChg>
        <pc:picChg chg="add">
          <ac:chgData name="audrey Bu..." userId="2be9adc65c227d11" providerId="LiveId" clId="{B410F83D-B454-4833-8F76-66F72BCF0297}" dt="2020-04-22T13:28:35.630" v="4637"/>
          <ac:picMkLst>
            <pc:docMk/>
            <pc:sldMk cId="1667682945" sldId="281"/>
            <ac:picMk id="4" creationId="{DF4F250D-CC36-4FEE-82EE-2C06029E0883}"/>
          </ac:picMkLst>
        </pc:picChg>
      </pc:sldChg>
      <pc:sldChg chg="addSp delSp modSp add mod">
        <pc:chgData name="audrey Bu..." userId="2be9adc65c227d11" providerId="LiveId" clId="{B410F83D-B454-4833-8F76-66F72BCF0297}" dt="2020-04-27T12:09:45.807" v="7369" actId="1076"/>
        <pc:sldMkLst>
          <pc:docMk/>
          <pc:sldMk cId="1807811765" sldId="282"/>
        </pc:sldMkLst>
        <pc:spChg chg="del">
          <ac:chgData name="audrey Bu..." userId="2be9adc65c227d11" providerId="LiveId" clId="{B410F83D-B454-4833-8F76-66F72BCF0297}" dt="2020-04-22T13:32:26.872" v="4658" actId="478"/>
          <ac:spMkLst>
            <pc:docMk/>
            <pc:sldMk cId="1807811765" sldId="282"/>
            <ac:spMk id="2" creationId="{7A4C32ED-2874-4276-AB0D-1B44DE4E5EB1}"/>
          </ac:spMkLst>
        </pc:spChg>
        <pc:spChg chg="del">
          <ac:chgData name="audrey Bu..." userId="2be9adc65c227d11" providerId="LiveId" clId="{B410F83D-B454-4833-8F76-66F72BCF0297}" dt="2020-04-22T13:32:28.360" v="4659" actId="478"/>
          <ac:spMkLst>
            <pc:docMk/>
            <pc:sldMk cId="1807811765" sldId="282"/>
            <ac:spMk id="3" creationId="{26D869B7-C5A5-4F6B-B199-E77A69A7C9E3}"/>
          </ac:spMkLst>
        </pc:spChg>
        <pc:spChg chg="add mod modVis">
          <ac:chgData name="audrey Bu..." userId="2be9adc65c227d11" providerId="LiveId" clId="{B410F83D-B454-4833-8F76-66F72BCF0297}" dt="2020-04-22T13:32:38.747" v="4768"/>
          <ac:spMkLst>
            <pc:docMk/>
            <pc:sldMk cId="1807811765" sldId="282"/>
            <ac:spMk id="5" creationId="{C5653286-64A6-4DB9-898A-E3BBA9B0CE1F}"/>
          </ac:spMkLst>
        </pc:spChg>
        <pc:spChg chg="add mod modVis">
          <ac:chgData name="audrey Bu..." userId="2be9adc65c227d11" providerId="LiveId" clId="{B410F83D-B454-4833-8F76-66F72BCF0297}" dt="2020-04-22T13:32:38.747" v="4768"/>
          <ac:spMkLst>
            <pc:docMk/>
            <pc:sldMk cId="1807811765" sldId="282"/>
            <ac:spMk id="6" creationId="{130EF34E-CF69-47EF-9514-6CD9A889B4A1}"/>
          </ac:spMkLst>
        </pc:spChg>
        <pc:spChg chg="add mod modVis">
          <ac:chgData name="audrey Bu..." userId="2be9adc65c227d11" providerId="LiveId" clId="{B410F83D-B454-4833-8F76-66F72BCF0297}" dt="2020-04-22T13:32:38.747" v="4768"/>
          <ac:spMkLst>
            <pc:docMk/>
            <pc:sldMk cId="1807811765" sldId="282"/>
            <ac:spMk id="7" creationId="{142F7C38-2F71-4C53-A02C-8BB85146C09B}"/>
          </ac:spMkLst>
        </pc:spChg>
        <pc:spChg chg="add mod modVis">
          <ac:chgData name="audrey Bu..." userId="2be9adc65c227d11" providerId="LiveId" clId="{B410F83D-B454-4833-8F76-66F72BCF0297}" dt="2020-04-22T13:32:38.747" v="4768"/>
          <ac:spMkLst>
            <pc:docMk/>
            <pc:sldMk cId="1807811765" sldId="282"/>
            <ac:spMk id="8" creationId="{99163914-24AC-4FCE-8662-FF6FD122EED3}"/>
          </ac:spMkLst>
        </pc:spChg>
        <pc:spChg chg="add mod modVis">
          <ac:chgData name="audrey Bu..." userId="2be9adc65c227d11" providerId="LiveId" clId="{B410F83D-B454-4833-8F76-66F72BCF0297}" dt="2020-04-22T13:32:38.747" v="4768"/>
          <ac:spMkLst>
            <pc:docMk/>
            <pc:sldMk cId="1807811765" sldId="282"/>
            <ac:spMk id="9" creationId="{87E46F45-536D-42D7-A52A-0D576008A8D4}"/>
          </ac:spMkLst>
        </pc:spChg>
        <pc:spChg chg="add mod modVis">
          <ac:chgData name="audrey Bu..." userId="2be9adc65c227d11" providerId="LiveId" clId="{B410F83D-B454-4833-8F76-66F72BCF0297}" dt="2020-04-22T13:32:38.747" v="4768"/>
          <ac:spMkLst>
            <pc:docMk/>
            <pc:sldMk cId="1807811765" sldId="282"/>
            <ac:spMk id="10" creationId="{CE52B1BF-122C-4648-B082-1235AC5205A5}"/>
          </ac:spMkLst>
        </pc:spChg>
        <pc:spChg chg="add mod modVis">
          <ac:chgData name="audrey Bu..." userId="2be9adc65c227d11" providerId="LiveId" clId="{B410F83D-B454-4833-8F76-66F72BCF0297}" dt="2020-04-22T13:32:38.747" v="4768"/>
          <ac:spMkLst>
            <pc:docMk/>
            <pc:sldMk cId="1807811765" sldId="282"/>
            <ac:spMk id="12" creationId="{CEC51C63-4B51-4308-9F41-31A360C05B12}"/>
          </ac:spMkLst>
        </pc:spChg>
        <pc:spChg chg="add mod modVis">
          <ac:chgData name="audrey Bu..." userId="2be9adc65c227d11" providerId="LiveId" clId="{B410F83D-B454-4833-8F76-66F72BCF0297}" dt="2020-04-22T13:32:38.747" v="4768"/>
          <ac:spMkLst>
            <pc:docMk/>
            <pc:sldMk cId="1807811765" sldId="282"/>
            <ac:spMk id="13" creationId="{042B892C-F1FB-403E-BB15-9C0492ED154E}"/>
          </ac:spMkLst>
        </pc:spChg>
        <pc:spChg chg="add mod modVis">
          <ac:chgData name="audrey Bu..." userId="2be9adc65c227d11" providerId="LiveId" clId="{B410F83D-B454-4833-8F76-66F72BCF0297}" dt="2020-04-22T13:32:38.747" v="4768"/>
          <ac:spMkLst>
            <pc:docMk/>
            <pc:sldMk cId="1807811765" sldId="282"/>
            <ac:spMk id="14" creationId="{D31DCC3A-3912-4331-B9CC-E8414DDBEA43}"/>
          </ac:spMkLst>
        </pc:spChg>
        <pc:spChg chg="add del mod">
          <ac:chgData name="audrey Bu..." userId="2be9adc65c227d11" providerId="LiveId" clId="{B410F83D-B454-4833-8F76-66F72BCF0297}" dt="2020-04-27T12:04:10.898" v="7337" actId="478"/>
          <ac:spMkLst>
            <pc:docMk/>
            <pc:sldMk cId="1807811765" sldId="282"/>
            <ac:spMk id="15" creationId="{DF33CAC3-447F-4E64-9781-DCD04E9576CC}"/>
          </ac:spMkLst>
        </pc:spChg>
        <pc:spChg chg="add mod ord">
          <ac:chgData name="audrey Bu..." userId="2be9adc65c227d11" providerId="LiveId" clId="{B410F83D-B454-4833-8F76-66F72BCF0297}" dt="2020-04-22T14:16:50.922" v="4967" actId="1076"/>
          <ac:spMkLst>
            <pc:docMk/>
            <pc:sldMk cId="1807811765" sldId="282"/>
            <ac:spMk id="16" creationId="{23ADDE22-8E5D-4889-9122-9FAAA6128048}"/>
          </ac:spMkLst>
        </pc:spChg>
        <pc:spChg chg="add mod">
          <ac:chgData name="audrey Bu..." userId="2be9adc65c227d11" providerId="LiveId" clId="{B410F83D-B454-4833-8F76-66F72BCF0297}" dt="2020-04-22T14:20:36.697" v="4983" actId="1076"/>
          <ac:spMkLst>
            <pc:docMk/>
            <pc:sldMk cId="1807811765" sldId="282"/>
            <ac:spMk id="17" creationId="{0C7BF2DF-FD51-4CE6-95DE-60FA76A3441E}"/>
          </ac:spMkLst>
        </pc:spChg>
        <pc:spChg chg="add mod">
          <ac:chgData name="audrey Bu..." userId="2be9adc65c227d11" providerId="LiveId" clId="{B410F83D-B454-4833-8F76-66F72BCF0297}" dt="2020-04-22T14:20:36.697" v="4983" actId="1076"/>
          <ac:spMkLst>
            <pc:docMk/>
            <pc:sldMk cId="1807811765" sldId="282"/>
            <ac:spMk id="18" creationId="{B2FE3462-1B99-4B67-8EF3-62C53A344066}"/>
          </ac:spMkLst>
        </pc:spChg>
        <pc:spChg chg="add mod">
          <ac:chgData name="audrey Bu..." userId="2be9adc65c227d11" providerId="LiveId" clId="{B410F83D-B454-4833-8F76-66F72BCF0297}" dt="2020-04-22T14:20:36.697" v="4983" actId="1076"/>
          <ac:spMkLst>
            <pc:docMk/>
            <pc:sldMk cId="1807811765" sldId="282"/>
            <ac:spMk id="19" creationId="{A72B95C3-D461-4E40-9F61-78EC0B04DE9D}"/>
          </ac:spMkLst>
        </pc:spChg>
        <pc:spChg chg="add mod">
          <ac:chgData name="audrey Bu..." userId="2be9adc65c227d11" providerId="LiveId" clId="{B410F83D-B454-4833-8F76-66F72BCF0297}" dt="2020-04-22T14:20:36.697" v="4983" actId="1076"/>
          <ac:spMkLst>
            <pc:docMk/>
            <pc:sldMk cId="1807811765" sldId="282"/>
            <ac:spMk id="23" creationId="{B5FA5A6F-AC62-4D44-8323-104336A726C1}"/>
          </ac:spMkLst>
        </pc:spChg>
        <pc:spChg chg="add mod">
          <ac:chgData name="audrey Bu..." userId="2be9adc65c227d11" providerId="LiveId" clId="{B410F83D-B454-4833-8F76-66F72BCF0297}" dt="2020-04-22T14:20:36.697" v="4983" actId="1076"/>
          <ac:spMkLst>
            <pc:docMk/>
            <pc:sldMk cId="1807811765" sldId="282"/>
            <ac:spMk id="24" creationId="{E80B6B19-1253-44DC-A39D-A18657142E7C}"/>
          </ac:spMkLst>
        </pc:spChg>
        <pc:spChg chg="add mod">
          <ac:chgData name="audrey Bu..." userId="2be9adc65c227d11" providerId="LiveId" clId="{B410F83D-B454-4833-8F76-66F72BCF0297}" dt="2020-04-22T14:22:12.788" v="5208" actId="1076"/>
          <ac:spMkLst>
            <pc:docMk/>
            <pc:sldMk cId="1807811765" sldId="282"/>
            <ac:spMk id="25" creationId="{88686D26-A59B-4DF2-9372-499D6BE933B9}"/>
          </ac:spMkLst>
        </pc:spChg>
        <pc:spChg chg="add mod">
          <ac:chgData name="audrey Bu..." userId="2be9adc65c227d11" providerId="LiveId" clId="{B410F83D-B454-4833-8F76-66F72BCF0297}" dt="2020-04-22T14:20:36.697" v="4983" actId="1076"/>
          <ac:spMkLst>
            <pc:docMk/>
            <pc:sldMk cId="1807811765" sldId="282"/>
            <ac:spMk id="26" creationId="{5B5B7EEA-D162-4D57-915B-6E543DFD3BF1}"/>
          </ac:spMkLst>
        </pc:spChg>
        <pc:spChg chg="add mod">
          <ac:chgData name="audrey Bu..." userId="2be9adc65c227d11" providerId="LiveId" clId="{B410F83D-B454-4833-8F76-66F72BCF0297}" dt="2020-04-22T14:20:36.697" v="4983" actId="1076"/>
          <ac:spMkLst>
            <pc:docMk/>
            <pc:sldMk cId="1807811765" sldId="282"/>
            <ac:spMk id="27" creationId="{EB57F34E-AA25-4865-9C9A-8AC0ECD8B506}"/>
          </ac:spMkLst>
        </pc:spChg>
        <pc:spChg chg="add mod">
          <ac:chgData name="audrey Bu..." userId="2be9adc65c227d11" providerId="LiveId" clId="{B410F83D-B454-4833-8F76-66F72BCF0297}" dt="2020-04-22T14:22:35.340" v="5211" actId="1076"/>
          <ac:spMkLst>
            <pc:docMk/>
            <pc:sldMk cId="1807811765" sldId="282"/>
            <ac:spMk id="28" creationId="{C6E81DA8-1E22-4D4E-AF20-AF04703584FB}"/>
          </ac:spMkLst>
        </pc:spChg>
        <pc:spChg chg="add mod">
          <ac:chgData name="audrey Bu..." userId="2be9adc65c227d11" providerId="LiveId" clId="{B410F83D-B454-4833-8F76-66F72BCF0297}" dt="2020-04-22T14:20:36.697" v="4983" actId="1076"/>
          <ac:spMkLst>
            <pc:docMk/>
            <pc:sldMk cId="1807811765" sldId="282"/>
            <ac:spMk id="29" creationId="{B71116DB-D57A-4C91-B475-09B5A5A84EEE}"/>
          </ac:spMkLst>
        </pc:spChg>
        <pc:spChg chg="add mod">
          <ac:chgData name="audrey Bu..." userId="2be9adc65c227d11" providerId="LiveId" clId="{B410F83D-B454-4833-8F76-66F72BCF0297}" dt="2020-04-22T14:20:36.697" v="4983" actId="1076"/>
          <ac:spMkLst>
            <pc:docMk/>
            <pc:sldMk cId="1807811765" sldId="282"/>
            <ac:spMk id="30" creationId="{F1088CFE-6478-4518-83AB-EBAB71371471}"/>
          </ac:spMkLst>
        </pc:spChg>
        <pc:spChg chg="add mod">
          <ac:chgData name="audrey Bu..." userId="2be9adc65c227d11" providerId="LiveId" clId="{B410F83D-B454-4833-8F76-66F72BCF0297}" dt="2020-04-22T14:22:31.442" v="5210" actId="1076"/>
          <ac:spMkLst>
            <pc:docMk/>
            <pc:sldMk cId="1807811765" sldId="282"/>
            <ac:spMk id="31" creationId="{14CF0099-FB9F-4854-807A-F21DFBDCD937}"/>
          </ac:spMkLst>
        </pc:spChg>
        <pc:spChg chg="add mod">
          <ac:chgData name="audrey Bu..." userId="2be9adc65c227d11" providerId="LiveId" clId="{B410F83D-B454-4833-8F76-66F72BCF0297}" dt="2020-04-22T14:13:36.516" v="4944" actId="1076"/>
          <ac:spMkLst>
            <pc:docMk/>
            <pc:sldMk cId="1807811765" sldId="282"/>
            <ac:spMk id="32" creationId="{ACE595A6-8E0F-421F-99F6-D3A7FDE85CA0}"/>
          </ac:spMkLst>
        </pc:spChg>
        <pc:spChg chg="add del mod">
          <ac:chgData name="audrey Bu..." userId="2be9adc65c227d11" providerId="LiveId" clId="{B410F83D-B454-4833-8F76-66F72BCF0297}" dt="2020-04-27T12:04:16.193" v="7338" actId="478"/>
          <ac:spMkLst>
            <pc:docMk/>
            <pc:sldMk cId="1807811765" sldId="282"/>
            <ac:spMk id="33" creationId="{3572F53A-08EF-4744-B2EF-2FD7AFD9D6E6}"/>
          </ac:spMkLst>
        </pc:spChg>
        <pc:spChg chg="add mod">
          <ac:chgData name="audrey Bu..." userId="2be9adc65c227d11" providerId="LiveId" clId="{B410F83D-B454-4833-8F76-66F72BCF0297}" dt="2020-04-27T12:09:45.807" v="7369" actId="1076"/>
          <ac:spMkLst>
            <pc:docMk/>
            <pc:sldMk cId="1807811765" sldId="282"/>
            <ac:spMk id="34" creationId="{E79ACBA8-9F6B-42DA-97F8-DFB79CE454AA}"/>
          </ac:spMkLst>
        </pc:spChg>
        <pc:spChg chg="add mod">
          <ac:chgData name="audrey Bu..." userId="2be9adc65c227d11" providerId="LiveId" clId="{B410F83D-B454-4833-8F76-66F72BCF0297}" dt="2020-04-27T12:09:45.807" v="7369" actId="1076"/>
          <ac:spMkLst>
            <pc:docMk/>
            <pc:sldMk cId="1807811765" sldId="282"/>
            <ac:spMk id="35" creationId="{D8B75BD2-3314-473A-9067-D2D9A36173CE}"/>
          </ac:spMkLst>
        </pc:spChg>
        <pc:spChg chg="add mod">
          <ac:chgData name="audrey Bu..." userId="2be9adc65c227d11" providerId="LiveId" clId="{B410F83D-B454-4833-8F76-66F72BCF0297}" dt="2020-04-27T12:09:45.807" v="7369" actId="1076"/>
          <ac:spMkLst>
            <pc:docMk/>
            <pc:sldMk cId="1807811765" sldId="282"/>
            <ac:spMk id="36" creationId="{55ECB7E4-3B33-460F-82D7-D9910C988F36}"/>
          </ac:spMkLst>
        </pc:spChg>
        <pc:grpChg chg="add mod modVis">
          <ac:chgData name="audrey Bu..." userId="2be9adc65c227d11" providerId="LiveId" clId="{B410F83D-B454-4833-8F76-66F72BCF0297}" dt="2020-04-22T13:32:51.915" v="4769" actId="1076"/>
          <ac:grpSpMkLst>
            <pc:docMk/>
            <pc:sldMk cId="1807811765" sldId="282"/>
            <ac:grpSpMk id="4" creationId="{E98580F5-23F6-433C-B5D7-305C02BAF58D}"/>
          </ac:grpSpMkLst>
        </pc:grpChg>
        <pc:grpChg chg="add mod modVis">
          <ac:chgData name="audrey Bu..." userId="2be9adc65c227d11" providerId="LiveId" clId="{B410F83D-B454-4833-8F76-66F72BCF0297}" dt="2020-04-22T13:32:51.915" v="4769" actId="1076"/>
          <ac:grpSpMkLst>
            <pc:docMk/>
            <pc:sldMk cId="1807811765" sldId="282"/>
            <ac:grpSpMk id="11" creationId="{E4D82A20-B688-4452-98EE-064BF2AC731F}"/>
          </ac:grpSpMkLst>
        </pc:grpChg>
        <pc:picChg chg="add mod">
          <ac:chgData name="audrey Bu..." userId="2be9adc65c227d11" providerId="LiveId" clId="{B410F83D-B454-4833-8F76-66F72BCF0297}" dt="2020-04-22T14:20:36.697" v="4983" actId="1076"/>
          <ac:picMkLst>
            <pc:docMk/>
            <pc:sldMk cId="1807811765" sldId="282"/>
            <ac:picMk id="20" creationId="{987EF12E-CA55-405D-9F03-70725012B461}"/>
          </ac:picMkLst>
        </pc:picChg>
        <pc:picChg chg="add mod">
          <ac:chgData name="audrey Bu..." userId="2be9adc65c227d11" providerId="LiveId" clId="{B410F83D-B454-4833-8F76-66F72BCF0297}" dt="2020-04-22T14:20:36.697" v="4983" actId="1076"/>
          <ac:picMkLst>
            <pc:docMk/>
            <pc:sldMk cId="1807811765" sldId="282"/>
            <ac:picMk id="21" creationId="{A60F064D-C603-4000-8C19-A2E7140FF7A7}"/>
          </ac:picMkLst>
        </pc:picChg>
        <pc:picChg chg="add mod">
          <ac:chgData name="audrey Bu..." userId="2be9adc65c227d11" providerId="LiveId" clId="{B410F83D-B454-4833-8F76-66F72BCF0297}" dt="2020-04-22T14:20:36.697" v="4983" actId="1076"/>
          <ac:picMkLst>
            <pc:docMk/>
            <pc:sldMk cId="1807811765" sldId="282"/>
            <ac:picMk id="22" creationId="{28FF784C-EEDB-4540-BB00-954DEE164FB7}"/>
          </ac:picMkLst>
        </pc:picChg>
      </pc:sldChg>
      <pc:sldChg chg="addSp delSp modSp add mod">
        <pc:chgData name="audrey Bu..." userId="2be9adc65c227d11" providerId="LiveId" clId="{B410F83D-B454-4833-8F76-66F72BCF0297}" dt="2020-04-22T13:56:24.697" v="4903" actId="1076"/>
        <pc:sldMkLst>
          <pc:docMk/>
          <pc:sldMk cId="3391259229" sldId="283"/>
        </pc:sldMkLst>
        <pc:spChg chg="del">
          <ac:chgData name="audrey Bu..." userId="2be9adc65c227d11" providerId="LiveId" clId="{B410F83D-B454-4833-8F76-66F72BCF0297}" dt="2020-04-22T13:54:43.173" v="4897" actId="478"/>
          <ac:spMkLst>
            <pc:docMk/>
            <pc:sldMk cId="3391259229" sldId="283"/>
            <ac:spMk id="2" creationId="{7AD170CA-8C7E-4501-AE3F-5EFC9FF71747}"/>
          </ac:spMkLst>
        </pc:spChg>
        <pc:spChg chg="del">
          <ac:chgData name="audrey Bu..." userId="2be9adc65c227d11" providerId="LiveId" clId="{B410F83D-B454-4833-8F76-66F72BCF0297}" dt="2020-04-22T13:54:44.781" v="4898" actId="478"/>
          <ac:spMkLst>
            <pc:docMk/>
            <pc:sldMk cId="3391259229" sldId="283"/>
            <ac:spMk id="3" creationId="{61EB2419-E006-4B69-8F6C-30C520BC72FB}"/>
          </ac:spMkLst>
        </pc:spChg>
        <pc:spChg chg="add">
          <ac:chgData name="audrey Bu..." userId="2be9adc65c227d11" providerId="LiveId" clId="{B410F83D-B454-4833-8F76-66F72BCF0297}" dt="2020-04-22T13:55:44.282" v="4899"/>
          <ac:spMkLst>
            <pc:docMk/>
            <pc:sldMk cId="3391259229" sldId="283"/>
            <ac:spMk id="15" creationId="{1677B0E5-BE7F-41C4-BD3A-1D5C2D164944}"/>
          </ac:spMkLst>
        </pc:spChg>
        <pc:spChg chg="add mod">
          <ac:chgData name="audrey Bu..." userId="2be9adc65c227d11" providerId="LiveId" clId="{B410F83D-B454-4833-8F76-66F72BCF0297}" dt="2020-04-22T13:56:15.903" v="4902" actId="1076"/>
          <ac:spMkLst>
            <pc:docMk/>
            <pc:sldMk cId="3391259229" sldId="283"/>
            <ac:spMk id="16" creationId="{3B43E251-D44F-418D-B496-F998D58C1054}"/>
          </ac:spMkLst>
        </pc:spChg>
        <pc:spChg chg="add mod">
          <ac:chgData name="audrey Bu..." userId="2be9adc65c227d11" providerId="LiveId" clId="{B410F83D-B454-4833-8F76-66F72BCF0297}" dt="2020-04-22T13:56:15.903" v="4902" actId="1076"/>
          <ac:spMkLst>
            <pc:docMk/>
            <pc:sldMk cId="3391259229" sldId="283"/>
            <ac:spMk id="17" creationId="{F23BB89E-4B63-4128-87EC-E7D9D73199E2}"/>
          </ac:spMkLst>
        </pc:spChg>
        <pc:grpChg chg="add">
          <ac:chgData name="audrey Bu..." userId="2be9adc65c227d11" providerId="LiveId" clId="{B410F83D-B454-4833-8F76-66F72BCF0297}" dt="2020-04-22T13:55:44.282" v="4899"/>
          <ac:grpSpMkLst>
            <pc:docMk/>
            <pc:sldMk cId="3391259229" sldId="283"/>
            <ac:grpSpMk id="4" creationId="{BD7AE60D-88D8-4297-A64D-B4089137996A}"/>
          </ac:grpSpMkLst>
        </pc:grpChg>
        <pc:picChg chg="add mod">
          <ac:chgData name="audrey Bu..." userId="2be9adc65c227d11" providerId="LiveId" clId="{B410F83D-B454-4833-8F76-66F72BCF0297}" dt="2020-04-22T13:56:24.697" v="4903" actId="1076"/>
          <ac:picMkLst>
            <pc:docMk/>
            <pc:sldMk cId="3391259229" sldId="283"/>
            <ac:picMk id="18" creationId="{7C37EE7B-A8A7-40E6-B7C3-76BC238739B3}"/>
          </ac:picMkLst>
        </pc:picChg>
      </pc:sldChg>
      <pc:sldChg chg="addSp delSp modSp add mod">
        <pc:chgData name="audrey Bu..." userId="2be9adc65c227d11" providerId="LiveId" clId="{B410F83D-B454-4833-8F76-66F72BCF0297}" dt="2020-04-27T12:11:51.304" v="7375" actId="478"/>
        <pc:sldMkLst>
          <pc:docMk/>
          <pc:sldMk cId="3937365061" sldId="284"/>
        </pc:sldMkLst>
        <pc:spChg chg="del">
          <ac:chgData name="audrey Bu..." userId="2be9adc65c227d11" providerId="LiveId" clId="{B410F83D-B454-4833-8F76-66F72BCF0297}" dt="2020-04-22T14:25:54.972" v="5213" actId="478"/>
          <ac:spMkLst>
            <pc:docMk/>
            <pc:sldMk cId="3937365061" sldId="284"/>
            <ac:spMk id="2" creationId="{365A915E-991C-4C32-BF62-F295EDDEA6A1}"/>
          </ac:spMkLst>
        </pc:spChg>
        <pc:spChg chg="del">
          <ac:chgData name="audrey Bu..." userId="2be9adc65c227d11" providerId="LiveId" clId="{B410F83D-B454-4833-8F76-66F72BCF0297}" dt="2020-04-22T14:25:56.527" v="5214" actId="478"/>
          <ac:spMkLst>
            <pc:docMk/>
            <pc:sldMk cId="3937365061" sldId="284"/>
            <ac:spMk id="3" creationId="{1A65C4A9-91E2-49D8-A8CF-C5D331DDBE9D}"/>
          </ac:spMkLst>
        </pc:spChg>
        <pc:spChg chg="add">
          <ac:chgData name="audrey Bu..." userId="2be9adc65c227d11" providerId="LiveId" clId="{B410F83D-B454-4833-8F76-66F72BCF0297}" dt="2020-04-22T14:25:59.248" v="5215"/>
          <ac:spMkLst>
            <pc:docMk/>
            <pc:sldMk cId="3937365061" sldId="284"/>
            <ac:spMk id="15" creationId="{177558EA-AC41-4276-9A64-43101A85EA64}"/>
          </ac:spMkLst>
        </pc:spChg>
        <pc:spChg chg="add del">
          <ac:chgData name="audrey Bu..." userId="2be9adc65c227d11" providerId="LiveId" clId="{B410F83D-B454-4833-8F76-66F72BCF0297}" dt="2020-04-27T12:08:52.379" v="7362" actId="478"/>
          <ac:spMkLst>
            <pc:docMk/>
            <pc:sldMk cId="3937365061" sldId="284"/>
            <ac:spMk id="16" creationId="{70D9A908-5671-4730-B3EB-1E40FB2225FE}"/>
          </ac:spMkLst>
        </pc:spChg>
        <pc:spChg chg="add">
          <ac:chgData name="audrey Bu..." userId="2be9adc65c227d11" providerId="LiveId" clId="{B410F83D-B454-4833-8F76-66F72BCF0297}" dt="2020-04-22T14:25:59.248" v="5215"/>
          <ac:spMkLst>
            <pc:docMk/>
            <pc:sldMk cId="3937365061" sldId="284"/>
            <ac:spMk id="17" creationId="{89D11DF7-B79B-4A33-B331-103F4E031B00}"/>
          </ac:spMkLst>
        </pc:spChg>
        <pc:spChg chg="add">
          <ac:chgData name="audrey Bu..." userId="2be9adc65c227d11" providerId="LiveId" clId="{B410F83D-B454-4833-8F76-66F72BCF0297}" dt="2020-04-22T14:25:59.248" v="5215"/>
          <ac:spMkLst>
            <pc:docMk/>
            <pc:sldMk cId="3937365061" sldId="284"/>
            <ac:spMk id="18" creationId="{5252DFEB-7166-4D40-B581-FF1ECADF0FBB}"/>
          </ac:spMkLst>
        </pc:spChg>
        <pc:spChg chg="add">
          <ac:chgData name="audrey Bu..." userId="2be9adc65c227d11" providerId="LiveId" clId="{B410F83D-B454-4833-8F76-66F72BCF0297}" dt="2020-04-22T14:25:59.248" v="5215"/>
          <ac:spMkLst>
            <pc:docMk/>
            <pc:sldMk cId="3937365061" sldId="284"/>
            <ac:spMk id="19" creationId="{E0D6DFEC-824F-4D6A-AD51-704918DFC5EE}"/>
          </ac:spMkLst>
        </pc:spChg>
        <pc:spChg chg="add">
          <ac:chgData name="audrey Bu..." userId="2be9adc65c227d11" providerId="LiveId" clId="{B410F83D-B454-4833-8F76-66F72BCF0297}" dt="2020-04-22T14:25:59.248" v="5215"/>
          <ac:spMkLst>
            <pc:docMk/>
            <pc:sldMk cId="3937365061" sldId="284"/>
            <ac:spMk id="23" creationId="{64A940BB-534F-49E1-BCEB-F083A030EF25}"/>
          </ac:spMkLst>
        </pc:spChg>
        <pc:spChg chg="add">
          <ac:chgData name="audrey Bu..." userId="2be9adc65c227d11" providerId="LiveId" clId="{B410F83D-B454-4833-8F76-66F72BCF0297}" dt="2020-04-22T14:25:59.248" v="5215"/>
          <ac:spMkLst>
            <pc:docMk/>
            <pc:sldMk cId="3937365061" sldId="284"/>
            <ac:spMk id="24" creationId="{58F05BCD-337D-4E67-8037-E3AF94CBC765}"/>
          </ac:spMkLst>
        </pc:spChg>
        <pc:spChg chg="add">
          <ac:chgData name="audrey Bu..." userId="2be9adc65c227d11" providerId="LiveId" clId="{B410F83D-B454-4833-8F76-66F72BCF0297}" dt="2020-04-22T14:25:59.248" v="5215"/>
          <ac:spMkLst>
            <pc:docMk/>
            <pc:sldMk cId="3937365061" sldId="284"/>
            <ac:spMk id="25" creationId="{AC7EC3D3-3537-42B1-978C-359D9C9384AB}"/>
          </ac:spMkLst>
        </pc:spChg>
        <pc:spChg chg="add">
          <ac:chgData name="audrey Bu..." userId="2be9adc65c227d11" providerId="LiveId" clId="{B410F83D-B454-4833-8F76-66F72BCF0297}" dt="2020-04-22T14:25:59.248" v="5215"/>
          <ac:spMkLst>
            <pc:docMk/>
            <pc:sldMk cId="3937365061" sldId="284"/>
            <ac:spMk id="26" creationId="{9B21EAB2-D72F-4F42-ABB0-3C2938499EDD}"/>
          </ac:spMkLst>
        </pc:spChg>
        <pc:spChg chg="add">
          <ac:chgData name="audrey Bu..." userId="2be9adc65c227d11" providerId="LiveId" clId="{B410F83D-B454-4833-8F76-66F72BCF0297}" dt="2020-04-22T14:25:59.248" v="5215"/>
          <ac:spMkLst>
            <pc:docMk/>
            <pc:sldMk cId="3937365061" sldId="284"/>
            <ac:spMk id="27" creationId="{F4355E79-9C00-4128-B6B5-C4C7B155C013}"/>
          </ac:spMkLst>
        </pc:spChg>
        <pc:spChg chg="add">
          <ac:chgData name="audrey Bu..." userId="2be9adc65c227d11" providerId="LiveId" clId="{B410F83D-B454-4833-8F76-66F72BCF0297}" dt="2020-04-22T14:25:59.248" v="5215"/>
          <ac:spMkLst>
            <pc:docMk/>
            <pc:sldMk cId="3937365061" sldId="284"/>
            <ac:spMk id="28" creationId="{3DBBF4DD-E5D3-429D-9187-473489E3356B}"/>
          </ac:spMkLst>
        </pc:spChg>
        <pc:spChg chg="add">
          <ac:chgData name="audrey Bu..." userId="2be9adc65c227d11" providerId="LiveId" clId="{B410F83D-B454-4833-8F76-66F72BCF0297}" dt="2020-04-22T14:25:59.248" v="5215"/>
          <ac:spMkLst>
            <pc:docMk/>
            <pc:sldMk cId="3937365061" sldId="284"/>
            <ac:spMk id="29" creationId="{47BDAE62-07ED-4A89-975F-1F2BBD6C2A8D}"/>
          </ac:spMkLst>
        </pc:spChg>
        <pc:spChg chg="add">
          <ac:chgData name="audrey Bu..." userId="2be9adc65c227d11" providerId="LiveId" clId="{B410F83D-B454-4833-8F76-66F72BCF0297}" dt="2020-04-22T14:25:59.248" v="5215"/>
          <ac:spMkLst>
            <pc:docMk/>
            <pc:sldMk cId="3937365061" sldId="284"/>
            <ac:spMk id="30" creationId="{F5893C82-4730-4B20-AC56-EFD3B577F58C}"/>
          </ac:spMkLst>
        </pc:spChg>
        <pc:spChg chg="add">
          <ac:chgData name="audrey Bu..." userId="2be9adc65c227d11" providerId="LiveId" clId="{B410F83D-B454-4833-8F76-66F72BCF0297}" dt="2020-04-22T14:25:59.248" v="5215"/>
          <ac:spMkLst>
            <pc:docMk/>
            <pc:sldMk cId="3937365061" sldId="284"/>
            <ac:spMk id="31" creationId="{9AC1669A-4475-45AA-AB6F-C82EE657765B}"/>
          </ac:spMkLst>
        </pc:spChg>
        <pc:spChg chg="add mod">
          <ac:chgData name="audrey Bu..." userId="2be9adc65c227d11" providerId="LiveId" clId="{B410F83D-B454-4833-8F76-66F72BCF0297}" dt="2020-04-22T14:26:10.718" v="5230" actId="20577"/>
          <ac:spMkLst>
            <pc:docMk/>
            <pc:sldMk cId="3937365061" sldId="284"/>
            <ac:spMk id="32" creationId="{D563EB36-D17C-4F3C-83E2-897F04052F52}"/>
          </ac:spMkLst>
        </pc:spChg>
        <pc:spChg chg="add del mod">
          <ac:chgData name="audrey Bu..." userId="2be9adc65c227d11" providerId="LiveId" clId="{B410F83D-B454-4833-8F76-66F72BCF0297}" dt="2020-04-27T12:08:59.837" v="7365" actId="478"/>
          <ac:spMkLst>
            <pc:docMk/>
            <pc:sldMk cId="3937365061" sldId="284"/>
            <ac:spMk id="33" creationId="{932222BA-D6A0-4A51-B8DF-A9BD70A57ED7}"/>
          </ac:spMkLst>
        </pc:spChg>
        <pc:spChg chg="add del">
          <ac:chgData name="audrey Bu..." userId="2be9adc65c227d11" providerId="LiveId" clId="{B410F83D-B454-4833-8F76-66F72BCF0297}" dt="2020-04-27T12:11:51.304" v="7375" actId="478"/>
          <ac:spMkLst>
            <pc:docMk/>
            <pc:sldMk cId="3937365061" sldId="284"/>
            <ac:spMk id="34" creationId="{C4B44D0C-AEE1-4E7C-BE5A-A16FAC0A4CC1}"/>
          </ac:spMkLst>
        </pc:spChg>
        <pc:spChg chg="add">
          <ac:chgData name="audrey Bu..." userId="2be9adc65c227d11" providerId="LiveId" clId="{B410F83D-B454-4833-8F76-66F72BCF0297}" dt="2020-04-27T12:11:42.819" v="7374"/>
          <ac:spMkLst>
            <pc:docMk/>
            <pc:sldMk cId="3937365061" sldId="284"/>
            <ac:spMk id="35" creationId="{3E67D713-E8E5-4442-A2F9-D0C83C6B16AD}"/>
          </ac:spMkLst>
        </pc:spChg>
        <pc:spChg chg="add">
          <ac:chgData name="audrey Bu..." userId="2be9adc65c227d11" providerId="LiveId" clId="{B410F83D-B454-4833-8F76-66F72BCF0297}" dt="2020-04-27T12:11:42.819" v="7374"/>
          <ac:spMkLst>
            <pc:docMk/>
            <pc:sldMk cId="3937365061" sldId="284"/>
            <ac:spMk id="36" creationId="{5F613D58-0612-4392-8C7D-91A90A660794}"/>
          </ac:spMkLst>
        </pc:spChg>
        <pc:spChg chg="add">
          <ac:chgData name="audrey Bu..." userId="2be9adc65c227d11" providerId="LiveId" clId="{B410F83D-B454-4833-8F76-66F72BCF0297}" dt="2020-04-27T12:11:42.819" v="7374"/>
          <ac:spMkLst>
            <pc:docMk/>
            <pc:sldMk cId="3937365061" sldId="284"/>
            <ac:spMk id="37" creationId="{DF59C2C1-6EB1-4B77-B61B-6CEA0C6B8159}"/>
          </ac:spMkLst>
        </pc:spChg>
        <pc:spChg chg="del">
          <ac:chgData name="audrey Bu..." userId="2be9adc65c227d11" providerId="LiveId" clId="{B410F83D-B454-4833-8F76-66F72BCF0297}" dt="2020-04-22T14:28:37.552" v="5231"/>
          <ac:spMkLst>
            <pc:docMk/>
            <pc:sldMk cId="3937365061" sldId="284"/>
            <ac:spMk id="45" creationId="{0F56A041-8A2F-4FD4-9665-490C52C3B092}"/>
          </ac:spMkLst>
        </pc:spChg>
        <pc:spChg chg="del">
          <ac:chgData name="audrey Bu..." userId="2be9adc65c227d11" providerId="LiveId" clId="{B410F83D-B454-4833-8F76-66F72BCF0297}" dt="2020-04-22T14:28:37.552" v="5231"/>
          <ac:spMkLst>
            <pc:docMk/>
            <pc:sldMk cId="3937365061" sldId="284"/>
            <ac:spMk id="46" creationId="{99A397F2-7931-4982-A65C-79853E476019}"/>
          </ac:spMkLst>
        </pc:spChg>
        <pc:spChg chg="del">
          <ac:chgData name="audrey Bu..." userId="2be9adc65c227d11" providerId="LiveId" clId="{B410F83D-B454-4833-8F76-66F72BCF0297}" dt="2020-04-22T14:28:37.552" v="5231"/>
          <ac:spMkLst>
            <pc:docMk/>
            <pc:sldMk cId="3937365061" sldId="284"/>
            <ac:spMk id="47" creationId="{1C9648A3-E9B0-40F8-9E7D-DB7FACEBDE6D}"/>
          </ac:spMkLst>
        </pc:spChg>
        <pc:spChg chg="del">
          <ac:chgData name="audrey Bu..." userId="2be9adc65c227d11" providerId="LiveId" clId="{B410F83D-B454-4833-8F76-66F72BCF0297}" dt="2020-04-22T14:28:37.552" v="5231"/>
          <ac:spMkLst>
            <pc:docMk/>
            <pc:sldMk cId="3937365061" sldId="284"/>
            <ac:spMk id="48" creationId="{C3D390EE-D1D6-4026-B126-F78185DB85C6}"/>
          </ac:spMkLst>
        </pc:spChg>
        <pc:spChg chg="del">
          <ac:chgData name="audrey Bu..." userId="2be9adc65c227d11" providerId="LiveId" clId="{B410F83D-B454-4833-8F76-66F72BCF0297}" dt="2020-04-22T14:28:37.552" v="5231"/>
          <ac:spMkLst>
            <pc:docMk/>
            <pc:sldMk cId="3937365061" sldId="284"/>
            <ac:spMk id="49" creationId="{BAE818AB-842B-47EA-ACBD-3928CD5020E8}"/>
          </ac:spMkLst>
        </pc:spChg>
        <pc:spChg chg="del">
          <ac:chgData name="audrey Bu..." userId="2be9adc65c227d11" providerId="LiveId" clId="{B410F83D-B454-4833-8F76-66F72BCF0297}" dt="2020-04-22T14:28:37.552" v="5231"/>
          <ac:spMkLst>
            <pc:docMk/>
            <pc:sldMk cId="3937365061" sldId="284"/>
            <ac:spMk id="53" creationId="{6387C14B-D86D-4587-AB6C-2252B8279E34}"/>
          </ac:spMkLst>
        </pc:spChg>
        <pc:spChg chg="del">
          <ac:chgData name="audrey Bu..." userId="2be9adc65c227d11" providerId="LiveId" clId="{B410F83D-B454-4833-8F76-66F72BCF0297}" dt="2020-04-22T14:28:37.552" v="5231"/>
          <ac:spMkLst>
            <pc:docMk/>
            <pc:sldMk cId="3937365061" sldId="284"/>
            <ac:spMk id="54" creationId="{0C403498-46E4-48C1-83AF-CFA99FDFEBBA}"/>
          </ac:spMkLst>
        </pc:spChg>
        <pc:spChg chg="del">
          <ac:chgData name="audrey Bu..." userId="2be9adc65c227d11" providerId="LiveId" clId="{B410F83D-B454-4833-8F76-66F72BCF0297}" dt="2020-04-22T14:28:37.552" v="5231"/>
          <ac:spMkLst>
            <pc:docMk/>
            <pc:sldMk cId="3937365061" sldId="284"/>
            <ac:spMk id="55" creationId="{3AEBBADF-7A2F-42D9-93D7-BCD0C81DE570}"/>
          </ac:spMkLst>
        </pc:spChg>
        <pc:spChg chg="del">
          <ac:chgData name="audrey Bu..." userId="2be9adc65c227d11" providerId="LiveId" clId="{B410F83D-B454-4833-8F76-66F72BCF0297}" dt="2020-04-22T14:28:37.552" v="5231"/>
          <ac:spMkLst>
            <pc:docMk/>
            <pc:sldMk cId="3937365061" sldId="284"/>
            <ac:spMk id="56" creationId="{FDACFBE0-8BE9-4816-A975-68A471C198AE}"/>
          </ac:spMkLst>
        </pc:spChg>
        <pc:spChg chg="del">
          <ac:chgData name="audrey Bu..." userId="2be9adc65c227d11" providerId="LiveId" clId="{B410F83D-B454-4833-8F76-66F72BCF0297}" dt="2020-04-22T14:28:37.552" v="5231"/>
          <ac:spMkLst>
            <pc:docMk/>
            <pc:sldMk cId="3937365061" sldId="284"/>
            <ac:spMk id="57" creationId="{24E73554-1B77-4679-889C-691226F99F84}"/>
          </ac:spMkLst>
        </pc:spChg>
        <pc:spChg chg="del">
          <ac:chgData name="audrey Bu..." userId="2be9adc65c227d11" providerId="LiveId" clId="{B410F83D-B454-4833-8F76-66F72BCF0297}" dt="2020-04-22T14:28:37.552" v="5231"/>
          <ac:spMkLst>
            <pc:docMk/>
            <pc:sldMk cId="3937365061" sldId="284"/>
            <ac:spMk id="58" creationId="{BD923B6F-2261-4A5A-A56D-3A171DDA1265}"/>
          </ac:spMkLst>
        </pc:spChg>
        <pc:spChg chg="del">
          <ac:chgData name="audrey Bu..." userId="2be9adc65c227d11" providerId="LiveId" clId="{B410F83D-B454-4833-8F76-66F72BCF0297}" dt="2020-04-22T14:28:37.552" v="5231"/>
          <ac:spMkLst>
            <pc:docMk/>
            <pc:sldMk cId="3937365061" sldId="284"/>
            <ac:spMk id="59" creationId="{F2443C12-FACA-4115-B3D9-3297BDFE8984}"/>
          </ac:spMkLst>
        </pc:spChg>
        <pc:spChg chg="del">
          <ac:chgData name="audrey Bu..." userId="2be9adc65c227d11" providerId="LiveId" clId="{B410F83D-B454-4833-8F76-66F72BCF0297}" dt="2020-04-22T14:28:37.552" v="5231"/>
          <ac:spMkLst>
            <pc:docMk/>
            <pc:sldMk cId="3937365061" sldId="284"/>
            <ac:spMk id="60" creationId="{6E309600-A7ED-40F3-B8D3-039729983EED}"/>
          </ac:spMkLst>
        </pc:spChg>
        <pc:spChg chg="del">
          <ac:chgData name="audrey Bu..." userId="2be9adc65c227d11" providerId="LiveId" clId="{B410F83D-B454-4833-8F76-66F72BCF0297}" dt="2020-04-22T14:28:37.552" v="5231"/>
          <ac:spMkLst>
            <pc:docMk/>
            <pc:sldMk cId="3937365061" sldId="284"/>
            <ac:spMk id="61" creationId="{E84447C2-D394-4E4E-89BD-FFB6B16D66EF}"/>
          </ac:spMkLst>
        </pc:spChg>
        <pc:spChg chg="del">
          <ac:chgData name="audrey Bu..." userId="2be9adc65c227d11" providerId="LiveId" clId="{B410F83D-B454-4833-8F76-66F72BCF0297}" dt="2020-04-22T14:28:37.552" v="5231"/>
          <ac:spMkLst>
            <pc:docMk/>
            <pc:sldMk cId="3937365061" sldId="284"/>
            <ac:spMk id="62" creationId="{63B86846-7EB3-43D5-B74C-DE04399F5A87}"/>
          </ac:spMkLst>
        </pc:spChg>
        <pc:spChg chg="del">
          <ac:chgData name="audrey Bu..." userId="2be9adc65c227d11" providerId="LiveId" clId="{B410F83D-B454-4833-8F76-66F72BCF0297}" dt="2020-04-22T14:28:37.552" v="5231"/>
          <ac:spMkLst>
            <pc:docMk/>
            <pc:sldMk cId="3937365061" sldId="284"/>
            <ac:spMk id="63" creationId="{65032E99-2D83-42C9-8C49-EB8A491447CC}"/>
          </ac:spMkLst>
        </pc:spChg>
        <pc:grpChg chg="add">
          <ac:chgData name="audrey Bu..." userId="2be9adc65c227d11" providerId="LiveId" clId="{B410F83D-B454-4833-8F76-66F72BCF0297}" dt="2020-04-22T14:25:59.248" v="5215"/>
          <ac:grpSpMkLst>
            <pc:docMk/>
            <pc:sldMk cId="3937365061" sldId="284"/>
            <ac:grpSpMk id="4" creationId="{C42ADB30-CBE6-438C-925A-B2F5C8DA202E}"/>
          </ac:grpSpMkLst>
        </pc:grpChg>
        <pc:grpChg chg="del">
          <ac:chgData name="audrey Bu..." userId="2be9adc65c227d11" providerId="LiveId" clId="{B410F83D-B454-4833-8F76-66F72BCF0297}" dt="2020-04-22T14:28:37.552" v="5231"/>
          <ac:grpSpMkLst>
            <pc:docMk/>
            <pc:sldMk cId="3937365061" sldId="284"/>
            <ac:grpSpMk id="34" creationId="{EAF71EF0-B866-4F12-96DE-0FAB67755097}"/>
          </ac:grpSpMkLst>
        </pc:grpChg>
        <pc:picChg chg="add">
          <ac:chgData name="audrey Bu..." userId="2be9adc65c227d11" providerId="LiveId" clId="{B410F83D-B454-4833-8F76-66F72BCF0297}" dt="2020-04-22T14:25:59.248" v="5215"/>
          <ac:picMkLst>
            <pc:docMk/>
            <pc:sldMk cId="3937365061" sldId="284"/>
            <ac:picMk id="20" creationId="{C7FDF675-7914-45AD-BD18-B8979FB9FED9}"/>
          </ac:picMkLst>
        </pc:picChg>
        <pc:picChg chg="add">
          <ac:chgData name="audrey Bu..." userId="2be9adc65c227d11" providerId="LiveId" clId="{B410F83D-B454-4833-8F76-66F72BCF0297}" dt="2020-04-22T14:25:59.248" v="5215"/>
          <ac:picMkLst>
            <pc:docMk/>
            <pc:sldMk cId="3937365061" sldId="284"/>
            <ac:picMk id="21" creationId="{EC42D9B5-4E3B-459D-AB58-A486F763DADA}"/>
          </ac:picMkLst>
        </pc:picChg>
        <pc:picChg chg="add">
          <ac:chgData name="audrey Bu..." userId="2be9adc65c227d11" providerId="LiveId" clId="{B410F83D-B454-4833-8F76-66F72BCF0297}" dt="2020-04-22T14:25:59.248" v="5215"/>
          <ac:picMkLst>
            <pc:docMk/>
            <pc:sldMk cId="3937365061" sldId="284"/>
            <ac:picMk id="22" creationId="{0E2AC0B8-DAAE-4C34-8942-1C95857594AA}"/>
          </ac:picMkLst>
        </pc:picChg>
        <pc:picChg chg="del">
          <ac:chgData name="audrey Bu..." userId="2be9adc65c227d11" providerId="LiveId" clId="{B410F83D-B454-4833-8F76-66F72BCF0297}" dt="2020-04-22T14:28:37.552" v="5231"/>
          <ac:picMkLst>
            <pc:docMk/>
            <pc:sldMk cId="3937365061" sldId="284"/>
            <ac:picMk id="50" creationId="{D5D15015-FAEA-47D9-8860-8B76C2AE1192}"/>
          </ac:picMkLst>
        </pc:picChg>
        <pc:picChg chg="del">
          <ac:chgData name="audrey Bu..." userId="2be9adc65c227d11" providerId="LiveId" clId="{B410F83D-B454-4833-8F76-66F72BCF0297}" dt="2020-04-22T14:28:37.552" v="5231"/>
          <ac:picMkLst>
            <pc:docMk/>
            <pc:sldMk cId="3937365061" sldId="284"/>
            <ac:picMk id="51" creationId="{7C97B4F9-6900-49B2-8924-F353AF4FB3C4}"/>
          </ac:picMkLst>
        </pc:picChg>
        <pc:picChg chg="del">
          <ac:chgData name="audrey Bu..." userId="2be9adc65c227d11" providerId="LiveId" clId="{B410F83D-B454-4833-8F76-66F72BCF0297}" dt="2020-04-22T14:28:37.552" v="5231"/>
          <ac:picMkLst>
            <pc:docMk/>
            <pc:sldMk cId="3937365061" sldId="284"/>
            <ac:picMk id="52" creationId="{9058F90F-E8C7-44AD-BA09-B60C00754149}"/>
          </ac:picMkLst>
        </pc:picChg>
      </pc:sldChg>
      <pc:sldChg chg="addSp delSp modSp add mod">
        <pc:chgData name="audrey Bu..." userId="2be9adc65c227d11" providerId="LiveId" clId="{B410F83D-B454-4833-8F76-66F72BCF0297}" dt="2020-04-27T12:13:48.895" v="7383"/>
        <pc:sldMkLst>
          <pc:docMk/>
          <pc:sldMk cId="2564224650" sldId="285"/>
        </pc:sldMkLst>
        <pc:spChg chg="del">
          <ac:chgData name="audrey Bu..." userId="2be9adc65c227d11" providerId="LiveId" clId="{B410F83D-B454-4833-8F76-66F72BCF0297}" dt="2020-04-22T14:30:35.193" v="5233" actId="478"/>
          <ac:spMkLst>
            <pc:docMk/>
            <pc:sldMk cId="2564224650" sldId="285"/>
            <ac:spMk id="2" creationId="{10457DDD-3326-4045-8B7F-71F25C1A5286}"/>
          </ac:spMkLst>
        </pc:spChg>
        <pc:spChg chg="del">
          <ac:chgData name="audrey Bu..." userId="2be9adc65c227d11" providerId="LiveId" clId="{B410F83D-B454-4833-8F76-66F72BCF0297}" dt="2020-04-22T14:30:37.282" v="5234" actId="478"/>
          <ac:spMkLst>
            <pc:docMk/>
            <pc:sldMk cId="2564224650" sldId="285"/>
            <ac:spMk id="3" creationId="{D6ECA6BF-1FA5-409B-8250-F3742DBFB173}"/>
          </ac:spMkLst>
        </pc:spChg>
        <pc:spChg chg="add del mod">
          <ac:chgData name="audrey Bu..." userId="2be9adc65c227d11" providerId="LiveId" clId="{B410F83D-B454-4833-8F76-66F72BCF0297}" dt="2020-04-27T12:12:03.165" v="7376" actId="478"/>
          <ac:spMkLst>
            <pc:docMk/>
            <pc:sldMk cId="2564224650" sldId="285"/>
            <ac:spMk id="15" creationId="{7B4DE770-91CD-47A7-A039-E4FBB7BB9F7D}"/>
          </ac:spMkLst>
        </pc:spChg>
        <pc:spChg chg="add del mod">
          <ac:chgData name="audrey Bu..." userId="2be9adc65c227d11" providerId="LiveId" clId="{B410F83D-B454-4833-8F76-66F72BCF0297}" dt="2020-04-27T12:12:08.038" v="7378" actId="478"/>
          <ac:spMkLst>
            <pc:docMk/>
            <pc:sldMk cId="2564224650" sldId="285"/>
            <ac:spMk id="16" creationId="{03A8953E-639F-4DE1-9945-52687D453483}"/>
          </ac:spMkLst>
        </pc:spChg>
        <pc:spChg chg="add ord">
          <ac:chgData name="audrey Bu..." userId="2be9adc65c227d11" providerId="LiveId" clId="{B410F83D-B454-4833-8F76-66F72BCF0297}" dt="2020-04-22T14:32:13.166" v="5238" actId="171"/>
          <ac:spMkLst>
            <pc:docMk/>
            <pc:sldMk cId="2564224650" sldId="285"/>
            <ac:spMk id="17" creationId="{F864DBBD-567C-49CE-8FA0-765CBF15D0A5}"/>
          </ac:spMkLst>
        </pc:spChg>
        <pc:spChg chg="add mod">
          <ac:chgData name="audrey Bu..." userId="2be9adc65c227d11" providerId="LiveId" clId="{B410F83D-B454-4833-8F76-66F72BCF0297}" dt="2020-04-22T14:41:59.027" v="5515" actId="20577"/>
          <ac:spMkLst>
            <pc:docMk/>
            <pc:sldMk cId="2564224650" sldId="285"/>
            <ac:spMk id="18" creationId="{E2DCCCD1-4BAA-47A7-B017-D585A1DB5A93}"/>
          </ac:spMkLst>
        </pc:spChg>
        <pc:spChg chg="add del mod">
          <ac:chgData name="audrey Bu..." userId="2be9adc65c227d11" providerId="LiveId" clId="{B410F83D-B454-4833-8F76-66F72BCF0297}" dt="2020-04-22T14:39:49.881" v="5301"/>
          <ac:spMkLst>
            <pc:docMk/>
            <pc:sldMk cId="2564224650" sldId="285"/>
            <ac:spMk id="19" creationId="{E46AEDB5-5DDC-46F7-8554-A585341D69A2}"/>
          </ac:spMkLst>
        </pc:spChg>
        <pc:spChg chg="add del">
          <ac:chgData name="audrey Bu..." userId="2be9adc65c227d11" providerId="LiveId" clId="{B410F83D-B454-4833-8F76-66F72BCF0297}" dt="2020-04-22T14:39:49.881" v="5301"/>
          <ac:spMkLst>
            <pc:docMk/>
            <pc:sldMk cId="2564224650" sldId="285"/>
            <ac:spMk id="25" creationId="{160F7DFE-6401-4111-AA83-ED0A443EF7BD}"/>
          </ac:spMkLst>
        </pc:spChg>
        <pc:spChg chg="add mod">
          <ac:chgData name="audrey Bu..." userId="2be9adc65c227d11" providerId="LiveId" clId="{B410F83D-B454-4833-8F76-66F72BCF0297}" dt="2020-04-22T14:52:20.447" v="5596" actId="20577"/>
          <ac:spMkLst>
            <pc:docMk/>
            <pc:sldMk cId="2564224650" sldId="285"/>
            <ac:spMk id="35" creationId="{D0B729F4-5E04-4782-87B9-56957972682A}"/>
          </ac:spMkLst>
        </pc:spChg>
        <pc:spChg chg="add">
          <ac:chgData name="audrey Bu..." userId="2be9adc65c227d11" providerId="LiveId" clId="{B410F83D-B454-4833-8F76-66F72BCF0297}" dt="2020-04-27T12:13:48.895" v="7383"/>
          <ac:spMkLst>
            <pc:docMk/>
            <pc:sldMk cId="2564224650" sldId="285"/>
            <ac:spMk id="37" creationId="{D11B9F25-4E25-42B7-B1FE-E82A052EECC8}"/>
          </ac:spMkLst>
        </pc:spChg>
        <pc:spChg chg="add">
          <ac:chgData name="audrey Bu..." userId="2be9adc65c227d11" providerId="LiveId" clId="{B410F83D-B454-4833-8F76-66F72BCF0297}" dt="2020-04-27T12:13:48.895" v="7383"/>
          <ac:spMkLst>
            <pc:docMk/>
            <pc:sldMk cId="2564224650" sldId="285"/>
            <ac:spMk id="38" creationId="{EB8ED678-CC47-41A2-902A-078DB4EABD85}"/>
          </ac:spMkLst>
        </pc:spChg>
        <pc:spChg chg="add">
          <ac:chgData name="audrey Bu..." userId="2be9adc65c227d11" providerId="LiveId" clId="{B410F83D-B454-4833-8F76-66F72BCF0297}" dt="2020-04-27T12:13:48.895" v="7383"/>
          <ac:spMkLst>
            <pc:docMk/>
            <pc:sldMk cId="2564224650" sldId="285"/>
            <ac:spMk id="39" creationId="{DF6B5EA9-5B5E-4170-8706-B2B32A64E84A}"/>
          </ac:spMkLst>
        </pc:spChg>
        <pc:spChg chg="add mod">
          <ac:chgData name="audrey Bu..." userId="2be9adc65c227d11" providerId="LiveId" clId="{B410F83D-B454-4833-8F76-66F72BCF0297}" dt="2020-04-22T14:52:52.919" v="5600" actId="1076"/>
          <ac:spMkLst>
            <pc:docMk/>
            <pc:sldMk cId="2564224650" sldId="285"/>
            <ac:spMk id="41" creationId="{7CBB7A96-F67B-4F7A-A41C-4E795B6C9C68}"/>
          </ac:spMkLst>
        </pc:spChg>
        <pc:spChg chg="add mod">
          <ac:chgData name="audrey Bu..." userId="2be9adc65c227d11" providerId="LiveId" clId="{B410F83D-B454-4833-8F76-66F72BCF0297}" dt="2020-04-22T14:51:47.173" v="5594" actId="20577"/>
          <ac:spMkLst>
            <pc:docMk/>
            <pc:sldMk cId="2564224650" sldId="285"/>
            <ac:spMk id="51" creationId="{0EA55072-850A-48AB-BCDA-54E0DBB5BE5A}"/>
          </ac:spMkLst>
        </pc:spChg>
        <pc:spChg chg="add del mod">
          <ac:chgData name="audrey Bu..." userId="2be9adc65c227d11" providerId="LiveId" clId="{B410F83D-B454-4833-8F76-66F72BCF0297}" dt="2020-04-22T14:50:34.709" v="5587" actId="478"/>
          <ac:spMkLst>
            <pc:docMk/>
            <pc:sldMk cId="2564224650" sldId="285"/>
            <ac:spMk id="52" creationId="{8D8CB5BA-B606-4AA4-BD06-42A45556DB7E}"/>
          </ac:spMkLst>
        </pc:spChg>
        <pc:spChg chg="add del mod">
          <ac:chgData name="audrey Bu..." userId="2be9adc65c227d11" providerId="LiveId" clId="{B410F83D-B454-4833-8F76-66F72BCF0297}" dt="2020-04-22T14:50:35.617" v="5588" actId="478"/>
          <ac:spMkLst>
            <pc:docMk/>
            <pc:sldMk cId="2564224650" sldId="285"/>
            <ac:spMk id="53" creationId="{EECEC15C-DA77-4C01-AE15-864C5AEC06A3}"/>
          </ac:spMkLst>
        </pc:spChg>
        <pc:spChg chg="add mod">
          <ac:chgData name="audrey Bu..." userId="2be9adc65c227d11" providerId="LiveId" clId="{B410F83D-B454-4833-8F76-66F72BCF0297}" dt="2020-04-22T14:53:16.175" v="5603" actId="1076"/>
          <ac:spMkLst>
            <pc:docMk/>
            <pc:sldMk cId="2564224650" sldId="285"/>
            <ac:spMk id="54" creationId="{11531A9C-0C99-45A6-8285-3A0FE721271D}"/>
          </ac:spMkLst>
        </pc:spChg>
        <pc:spChg chg="add mod">
          <ac:chgData name="audrey Bu..." userId="2be9adc65c227d11" providerId="LiveId" clId="{B410F83D-B454-4833-8F76-66F72BCF0297}" dt="2020-04-22T14:46:51.345" v="5570" actId="207"/>
          <ac:spMkLst>
            <pc:docMk/>
            <pc:sldMk cId="2564224650" sldId="285"/>
            <ac:spMk id="55" creationId="{B95F7EC1-7244-4778-AB7A-8CD10C9736CE}"/>
          </ac:spMkLst>
        </pc:spChg>
        <pc:spChg chg="add mod">
          <ac:chgData name="audrey Bu..." userId="2be9adc65c227d11" providerId="LiveId" clId="{B410F83D-B454-4833-8F76-66F72BCF0297}" dt="2020-04-22T14:46:46.222" v="5569" actId="207"/>
          <ac:spMkLst>
            <pc:docMk/>
            <pc:sldMk cId="2564224650" sldId="285"/>
            <ac:spMk id="56" creationId="{D856C9E7-7FFB-4FE4-92E8-A9A36BF81C6B}"/>
          </ac:spMkLst>
        </pc:spChg>
        <pc:spChg chg="add mod">
          <ac:chgData name="audrey Bu..." userId="2be9adc65c227d11" providerId="LiveId" clId="{B410F83D-B454-4833-8F76-66F72BCF0297}" dt="2020-04-22T14:46:43.250" v="5568" actId="207"/>
          <ac:spMkLst>
            <pc:docMk/>
            <pc:sldMk cId="2564224650" sldId="285"/>
            <ac:spMk id="57" creationId="{7219B62F-8155-4404-9D99-6AC3FB9674DC}"/>
          </ac:spMkLst>
        </pc:spChg>
        <pc:spChg chg="add mod">
          <ac:chgData name="audrey Bu..." userId="2be9adc65c227d11" providerId="LiveId" clId="{B410F83D-B454-4833-8F76-66F72BCF0297}" dt="2020-04-22T14:46:39.697" v="5567" actId="207"/>
          <ac:spMkLst>
            <pc:docMk/>
            <pc:sldMk cId="2564224650" sldId="285"/>
            <ac:spMk id="58" creationId="{9814E33E-881F-4275-B968-70942B5C8331}"/>
          </ac:spMkLst>
        </pc:spChg>
        <pc:spChg chg="add mod">
          <ac:chgData name="audrey Bu..." userId="2be9adc65c227d11" providerId="LiveId" clId="{B410F83D-B454-4833-8F76-66F72BCF0297}" dt="2020-04-22T14:48:22.500" v="5571" actId="207"/>
          <ac:spMkLst>
            <pc:docMk/>
            <pc:sldMk cId="2564224650" sldId="285"/>
            <ac:spMk id="59" creationId="{D5342EFF-ED5B-4BC6-ACF3-40C02299CEC6}"/>
          </ac:spMkLst>
        </pc:spChg>
        <pc:spChg chg="add mod">
          <ac:chgData name="audrey Bu..." userId="2be9adc65c227d11" providerId="LiveId" clId="{B410F83D-B454-4833-8F76-66F72BCF0297}" dt="2020-04-22T14:48:26.369" v="5572" actId="207"/>
          <ac:spMkLst>
            <pc:docMk/>
            <pc:sldMk cId="2564224650" sldId="285"/>
            <ac:spMk id="60" creationId="{AA4008FD-EDF9-4F76-8607-C99521F2A38A}"/>
          </ac:spMkLst>
        </pc:spChg>
        <pc:spChg chg="add mod">
          <ac:chgData name="audrey Bu..." userId="2be9adc65c227d11" providerId="LiveId" clId="{B410F83D-B454-4833-8F76-66F72BCF0297}" dt="2020-04-22T14:48:30.386" v="5573" actId="207"/>
          <ac:spMkLst>
            <pc:docMk/>
            <pc:sldMk cId="2564224650" sldId="285"/>
            <ac:spMk id="61" creationId="{33CC7892-669D-4620-995B-8CAF6FDAF4D6}"/>
          </ac:spMkLst>
        </pc:spChg>
        <pc:spChg chg="add mod">
          <ac:chgData name="audrey Bu..." userId="2be9adc65c227d11" providerId="LiveId" clId="{B410F83D-B454-4833-8F76-66F72BCF0297}" dt="2020-04-22T14:50:18.351" v="5584" actId="207"/>
          <ac:spMkLst>
            <pc:docMk/>
            <pc:sldMk cId="2564224650" sldId="285"/>
            <ac:spMk id="62" creationId="{4435BD89-FC22-48B0-8896-BF0CB1CB561F}"/>
          </ac:spMkLst>
        </pc:spChg>
        <pc:spChg chg="add mod">
          <ac:chgData name="audrey Bu..." userId="2be9adc65c227d11" providerId="LiveId" clId="{B410F83D-B454-4833-8F76-66F72BCF0297}" dt="2020-04-22T14:52:26.179" v="5597" actId="1076"/>
          <ac:spMkLst>
            <pc:docMk/>
            <pc:sldMk cId="2564224650" sldId="285"/>
            <ac:spMk id="63" creationId="{4E0EF8ED-5F98-499B-9D58-BB6B51544C5B}"/>
          </ac:spMkLst>
        </pc:spChg>
        <pc:spChg chg="add mod">
          <ac:chgData name="audrey Bu..." userId="2be9adc65c227d11" providerId="LiveId" clId="{B410F83D-B454-4833-8F76-66F72BCF0297}" dt="2020-04-22T14:52:33.988" v="5598" actId="1076"/>
          <ac:spMkLst>
            <pc:docMk/>
            <pc:sldMk cId="2564224650" sldId="285"/>
            <ac:spMk id="64" creationId="{8616C7A9-5699-4216-A584-1CB07C25D795}"/>
          </ac:spMkLst>
        </pc:spChg>
        <pc:spChg chg="add mod">
          <ac:chgData name="audrey Bu..." userId="2be9adc65c227d11" providerId="LiveId" clId="{B410F83D-B454-4833-8F76-66F72BCF0297}" dt="2020-04-22T14:53:06.634" v="5601" actId="1076"/>
          <ac:spMkLst>
            <pc:docMk/>
            <pc:sldMk cId="2564224650" sldId="285"/>
            <ac:spMk id="65" creationId="{C452BC55-3407-4606-8D3A-E4AC916F6E79}"/>
          </ac:spMkLst>
        </pc:spChg>
        <pc:spChg chg="add mod">
          <ac:chgData name="audrey Bu..." userId="2be9adc65c227d11" providerId="LiveId" clId="{B410F83D-B454-4833-8F76-66F72BCF0297}" dt="2020-04-22T14:53:10.369" v="5602" actId="1076"/>
          <ac:spMkLst>
            <pc:docMk/>
            <pc:sldMk cId="2564224650" sldId="285"/>
            <ac:spMk id="66" creationId="{430B4C6C-5955-46FB-844D-4D42B76BD135}"/>
          </ac:spMkLst>
        </pc:spChg>
        <pc:grpChg chg="add">
          <ac:chgData name="audrey Bu..." userId="2be9adc65c227d11" providerId="LiveId" clId="{B410F83D-B454-4833-8F76-66F72BCF0297}" dt="2020-04-22T14:31:50.434" v="5235"/>
          <ac:grpSpMkLst>
            <pc:docMk/>
            <pc:sldMk cId="2564224650" sldId="285"/>
            <ac:grpSpMk id="4" creationId="{6825DE54-2A9F-4350-AA19-23077DAC7348}"/>
          </ac:grpSpMkLst>
        </pc:grpChg>
        <pc:grpChg chg="add del">
          <ac:chgData name="audrey Bu..." userId="2be9adc65c227d11" providerId="LiveId" clId="{B410F83D-B454-4833-8F76-66F72BCF0297}" dt="2020-04-22T14:39:49.881" v="5301"/>
          <ac:grpSpMkLst>
            <pc:docMk/>
            <pc:sldMk cId="2564224650" sldId="285"/>
            <ac:grpSpMk id="26" creationId="{C5F8C825-45AB-4616-913A-B5283547A11D}"/>
          </ac:grpSpMkLst>
        </pc:grpChg>
        <pc:grpChg chg="add mod">
          <ac:chgData name="audrey Bu..." userId="2be9adc65c227d11" providerId="LiveId" clId="{B410F83D-B454-4833-8F76-66F72BCF0297}" dt="2020-04-22T14:52:39.471" v="5599" actId="1076"/>
          <ac:grpSpMkLst>
            <pc:docMk/>
            <pc:sldMk cId="2564224650" sldId="285"/>
            <ac:grpSpMk id="42" creationId="{4F740DA4-00AF-4221-8E53-6AAFF068C702}"/>
          </ac:grpSpMkLst>
        </pc:grpChg>
        <pc:picChg chg="add del">
          <ac:chgData name="audrey Bu..." userId="2be9adc65c227d11" providerId="LiveId" clId="{B410F83D-B454-4833-8F76-66F72BCF0297}" dt="2020-04-22T14:39:49.881" v="5301"/>
          <ac:picMkLst>
            <pc:docMk/>
            <pc:sldMk cId="2564224650" sldId="285"/>
            <ac:picMk id="20" creationId="{EAADF54D-812A-4A44-A36B-2186A6B77B66}"/>
          </ac:picMkLst>
        </pc:picChg>
        <pc:picChg chg="add del">
          <ac:chgData name="audrey Bu..." userId="2be9adc65c227d11" providerId="LiveId" clId="{B410F83D-B454-4833-8F76-66F72BCF0297}" dt="2020-04-22T14:39:49.881" v="5301"/>
          <ac:picMkLst>
            <pc:docMk/>
            <pc:sldMk cId="2564224650" sldId="285"/>
            <ac:picMk id="21" creationId="{323771EC-61B2-496C-B831-5F715180E40E}"/>
          </ac:picMkLst>
        </pc:picChg>
        <pc:picChg chg="add del">
          <ac:chgData name="audrey Bu..." userId="2be9adc65c227d11" providerId="LiveId" clId="{B410F83D-B454-4833-8F76-66F72BCF0297}" dt="2020-04-22T14:39:49.881" v="5301"/>
          <ac:picMkLst>
            <pc:docMk/>
            <pc:sldMk cId="2564224650" sldId="285"/>
            <ac:picMk id="22" creationId="{B656B16C-55AE-4392-84C1-9CBCA0534194}"/>
          </ac:picMkLst>
        </pc:picChg>
        <pc:picChg chg="add del">
          <ac:chgData name="audrey Bu..." userId="2be9adc65c227d11" providerId="LiveId" clId="{B410F83D-B454-4833-8F76-66F72BCF0297}" dt="2020-04-22T14:39:49.881" v="5301"/>
          <ac:picMkLst>
            <pc:docMk/>
            <pc:sldMk cId="2564224650" sldId="285"/>
            <ac:picMk id="23" creationId="{5B9DBE03-8586-41F1-95E9-18A4FCDDE0E0}"/>
          </ac:picMkLst>
        </pc:picChg>
        <pc:picChg chg="add del">
          <ac:chgData name="audrey Bu..." userId="2be9adc65c227d11" providerId="LiveId" clId="{B410F83D-B454-4833-8F76-66F72BCF0297}" dt="2020-04-22T14:39:49.881" v="5301"/>
          <ac:picMkLst>
            <pc:docMk/>
            <pc:sldMk cId="2564224650" sldId="285"/>
            <ac:picMk id="24" creationId="{CF092339-BE3C-4632-BF1B-86CB030D7B4F}"/>
          </ac:picMkLst>
        </pc:picChg>
        <pc:picChg chg="add del">
          <ac:chgData name="audrey Bu..." userId="2be9adc65c227d11" providerId="LiveId" clId="{B410F83D-B454-4833-8F76-66F72BCF0297}" dt="2020-04-22T14:39:49.881" v="5301"/>
          <ac:picMkLst>
            <pc:docMk/>
            <pc:sldMk cId="2564224650" sldId="285"/>
            <ac:picMk id="30" creationId="{40361213-FCB2-4450-B731-C016BE231CD1}"/>
          </ac:picMkLst>
        </pc:picChg>
        <pc:picChg chg="add del">
          <ac:chgData name="audrey Bu..." userId="2be9adc65c227d11" providerId="LiveId" clId="{B410F83D-B454-4833-8F76-66F72BCF0297}" dt="2020-04-22T14:39:49.881" v="5301"/>
          <ac:picMkLst>
            <pc:docMk/>
            <pc:sldMk cId="2564224650" sldId="285"/>
            <ac:picMk id="31" creationId="{88CA4B6C-FA9D-4F9B-903F-96AF3CA86EEF}"/>
          </ac:picMkLst>
        </pc:picChg>
        <pc:picChg chg="add del">
          <ac:chgData name="audrey Bu..." userId="2be9adc65c227d11" providerId="LiveId" clId="{B410F83D-B454-4833-8F76-66F72BCF0297}" dt="2020-04-22T14:39:49.881" v="5301"/>
          <ac:picMkLst>
            <pc:docMk/>
            <pc:sldMk cId="2564224650" sldId="285"/>
            <ac:picMk id="32" creationId="{6A4A6076-5B93-49AA-909D-68634E4EE13B}"/>
          </ac:picMkLst>
        </pc:picChg>
        <pc:picChg chg="add del">
          <ac:chgData name="audrey Bu..." userId="2be9adc65c227d11" providerId="LiveId" clId="{B410F83D-B454-4833-8F76-66F72BCF0297}" dt="2020-04-22T14:39:49.881" v="5301"/>
          <ac:picMkLst>
            <pc:docMk/>
            <pc:sldMk cId="2564224650" sldId="285"/>
            <ac:picMk id="33" creationId="{C8AE2CA5-7EDA-48EB-8253-A768684E1A43}"/>
          </ac:picMkLst>
        </pc:picChg>
        <pc:picChg chg="add del">
          <ac:chgData name="audrey Bu..." userId="2be9adc65c227d11" providerId="LiveId" clId="{B410F83D-B454-4833-8F76-66F72BCF0297}" dt="2020-04-22T14:39:49.881" v="5301"/>
          <ac:picMkLst>
            <pc:docMk/>
            <pc:sldMk cId="2564224650" sldId="285"/>
            <ac:picMk id="34" creationId="{171187F5-2D21-4D56-9DC8-0C518F4F8B2D}"/>
          </ac:picMkLst>
        </pc:picChg>
        <pc:picChg chg="add del mod">
          <ac:chgData name="audrey Bu..." userId="2be9adc65c227d11" providerId="LiveId" clId="{B410F83D-B454-4833-8F76-66F72BCF0297}" dt="2020-04-22T14:45:32.917" v="5559" actId="478"/>
          <ac:picMkLst>
            <pc:docMk/>
            <pc:sldMk cId="2564224650" sldId="285"/>
            <ac:picMk id="36" creationId="{D710D6C3-8B2F-4F24-81EE-329516599911}"/>
          </ac:picMkLst>
        </pc:picChg>
        <pc:picChg chg="add del mod">
          <ac:chgData name="audrey Bu..." userId="2be9adc65c227d11" providerId="LiveId" clId="{B410F83D-B454-4833-8F76-66F72BCF0297}" dt="2020-04-22T14:45:11.402" v="5555" actId="478"/>
          <ac:picMkLst>
            <pc:docMk/>
            <pc:sldMk cId="2564224650" sldId="285"/>
            <ac:picMk id="37" creationId="{78382969-AA28-4F45-A087-E6BF9A4D85A7}"/>
          </ac:picMkLst>
        </pc:picChg>
        <pc:picChg chg="add del mod">
          <ac:chgData name="audrey Bu..." userId="2be9adc65c227d11" providerId="LiveId" clId="{B410F83D-B454-4833-8F76-66F72BCF0297}" dt="2020-04-22T14:44:10.390" v="5544" actId="478"/>
          <ac:picMkLst>
            <pc:docMk/>
            <pc:sldMk cId="2564224650" sldId="285"/>
            <ac:picMk id="38" creationId="{28537981-1D34-43BB-9B77-124B4DA89626}"/>
          </ac:picMkLst>
        </pc:picChg>
        <pc:picChg chg="add del mod">
          <ac:chgData name="audrey Bu..." userId="2be9adc65c227d11" providerId="LiveId" clId="{B410F83D-B454-4833-8F76-66F72BCF0297}" dt="2020-04-22T14:44:17.466" v="5546" actId="478"/>
          <ac:picMkLst>
            <pc:docMk/>
            <pc:sldMk cId="2564224650" sldId="285"/>
            <ac:picMk id="39" creationId="{1C7DD1E9-0884-41DD-BDF7-CF683840FE70}"/>
          </ac:picMkLst>
        </pc:picChg>
        <pc:picChg chg="add del mod">
          <ac:chgData name="audrey Bu..." userId="2be9adc65c227d11" providerId="LiveId" clId="{B410F83D-B454-4833-8F76-66F72BCF0297}" dt="2020-04-22T14:46:03.784" v="5562" actId="478"/>
          <ac:picMkLst>
            <pc:docMk/>
            <pc:sldMk cId="2564224650" sldId="285"/>
            <ac:picMk id="40" creationId="{26F98764-6DBB-4C08-9A66-EEE625F36290}"/>
          </ac:picMkLst>
        </pc:picChg>
        <pc:picChg chg="add del mod">
          <ac:chgData name="audrey Bu..." userId="2be9adc65c227d11" providerId="LiveId" clId="{B410F83D-B454-4833-8F76-66F72BCF0297}" dt="2020-04-22T14:44:30.945" v="5549" actId="478"/>
          <ac:picMkLst>
            <pc:docMk/>
            <pc:sldMk cId="2564224650" sldId="285"/>
            <ac:picMk id="46" creationId="{F0A45CDE-37E4-4D27-81E8-E6E601C77870}"/>
          </ac:picMkLst>
        </pc:picChg>
        <pc:picChg chg="add del mod">
          <ac:chgData name="audrey Bu..." userId="2be9adc65c227d11" providerId="LiveId" clId="{B410F83D-B454-4833-8F76-66F72BCF0297}" dt="2020-04-22T14:49:14.118" v="5575" actId="478"/>
          <ac:picMkLst>
            <pc:docMk/>
            <pc:sldMk cId="2564224650" sldId="285"/>
            <ac:picMk id="47" creationId="{734AE9C3-891E-442D-AD2B-78FD2B9DA571}"/>
          </ac:picMkLst>
        </pc:picChg>
        <pc:picChg chg="add del mod">
          <ac:chgData name="audrey Bu..." userId="2be9adc65c227d11" providerId="LiveId" clId="{B410F83D-B454-4833-8F76-66F72BCF0297}" dt="2020-04-22T14:44:55.804" v="5552" actId="478"/>
          <ac:picMkLst>
            <pc:docMk/>
            <pc:sldMk cId="2564224650" sldId="285"/>
            <ac:picMk id="48" creationId="{60096303-EEF0-44DF-9756-DA8DCF903ADB}"/>
          </ac:picMkLst>
        </pc:picChg>
        <pc:picChg chg="add del mod">
          <ac:chgData name="audrey Bu..." userId="2be9adc65c227d11" providerId="LiveId" clId="{B410F83D-B454-4833-8F76-66F72BCF0297}" dt="2020-04-22T14:49:37.776" v="5578" actId="478"/>
          <ac:picMkLst>
            <pc:docMk/>
            <pc:sldMk cId="2564224650" sldId="285"/>
            <ac:picMk id="49" creationId="{AF32657A-AB62-47B3-85F9-03EA84CF3FFF}"/>
          </ac:picMkLst>
        </pc:picChg>
        <pc:picChg chg="add del mod">
          <ac:chgData name="audrey Bu..." userId="2be9adc65c227d11" providerId="LiveId" clId="{B410F83D-B454-4833-8F76-66F72BCF0297}" dt="2020-04-22T14:50:01.620" v="5581" actId="478"/>
          <ac:picMkLst>
            <pc:docMk/>
            <pc:sldMk cId="2564224650" sldId="285"/>
            <ac:picMk id="50" creationId="{D600BCDD-E5AB-456E-8FCA-0A41A54267E1}"/>
          </ac:picMkLst>
        </pc:picChg>
      </pc:sldChg>
      <pc:sldChg chg="addSp delSp modSp add mod">
        <pc:chgData name="audrey Bu..." userId="2be9adc65c227d11" providerId="LiveId" clId="{B410F83D-B454-4833-8F76-66F72BCF0297}" dt="2020-04-27T12:15:30.524" v="7386"/>
        <pc:sldMkLst>
          <pc:docMk/>
          <pc:sldMk cId="1994134443" sldId="286"/>
        </pc:sldMkLst>
        <pc:spChg chg="del">
          <ac:chgData name="audrey Bu..." userId="2be9adc65c227d11" providerId="LiveId" clId="{B410F83D-B454-4833-8F76-66F72BCF0297}" dt="2020-04-24T06:02:18.835" v="5669" actId="478"/>
          <ac:spMkLst>
            <pc:docMk/>
            <pc:sldMk cId="1994134443" sldId="286"/>
            <ac:spMk id="2" creationId="{B7D2ED49-3811-45E5-8914-22F906EB1C92}"/>
          </ac:spMkLst>
        </pc:spChg>
        <pc:spChg chg="del">
          <ac:chgData name="audrey Bu..." userId="2be9adc65c227d11" providerId="LiveId" clId="{B410F83D-B454-4833-8F76-66F72BCF0297}" dt="2020-04-24T06:02:20.330" v="5670" actId="478"/>
          <ac:spMkLst>
            <pc:docMk/>
            <pc:sldMk cId="1994134443" sldId="286"/>
            <ac:spMk id="3" creationId="{FAD0A9BE-F544-42F4-A56F-047AC7521BB2}"/>
          </ac:spMkLst>
        </pc:spChg>
        <pc:spChg chg="add">
          <ac:chgData name="audrey Bu..." userId="2be9adc65c227d11" providerId="LiveId" clId="{B410F83D-B454-4833-8F76-66F72BCF0297}" dt="2020-04-24T06:03:05.382" v="5671"/>
          <ac:spMkLst>
            <pc:docMk/>
            <pc:sldMk cId="1994134443" sldId="286"/>
            <ac:spMk id="15" creationId="{AE412077-4754-4A81-A96F-640ABA2870D9}"/>
          </ac:spMkLst>
        </pc:spChg>
        <pc:spChg chg="add del">
          <ac:chgData name="audrey Bu..." userId="2be9adc65c227d11" providerId="LiveId" clId="{B410F83D-B454-4833-8F76-66F72BCF0297}" dt="2020-04-27T12:15:21.933" v="7384" actId="478"/>
          <ac:spMkLst>
            <pc:docMk/>
            <pc:sldMk cId="1994134443" sldId="286"/>
            <ac:spMk id="16" creationId="{5DA49D8D-DB6C-4EC0-BD60-23BDD4C8402D}"/>
          </ac:spMkLst>
        </pc:spChg>
        <pc:spChg chg="add del">
          <ac:chgData name="audrey Bu..." userId="2be9adc65c227d11" providerId="LiveId" clId="{B410F83D-B454-4833-8F76-66F72BCF0297}" dt="2020-04-27T12:15:23.985" v="7385" actId="478"/>
          <ac:spMkLst>
            <pc:docMk/>
            <pc:sldMk cId="1994134443" sldId="286"/>
            <ac:spMk id="17" creationId="{A7C4ADD0-C5B4-4142-8CBA-9C3D4D351B35}"/>
          </ac:spMkLst>
        </pc:spChg>
        <pc:spChg chg="add mod">
          <ac:chgData name="audrey Bu..." userId="2be9adc65c227d11" providerId="LiveId" clId="{B410F83D-B454-4833-8F76-66F72BCF0297}" dt="2020-04-24T06:05:38.017" v="5696" actId="1076"/>
          <ac:spMkLst>
            <pc:docMk/>
            <pc:sldMk cId="1994134443" sldId="286"/>
            <ac:spMk id="18" creationId="{51C67F92-E3FB-499A-9A4A-B0D9B2949961}"/>
          </ac:spMkLst>
        </pc:spChg>
        <pc:spChg chg="add del mod">
          <ac:chgData name="audrey Bu..." userId="2be9adc65c227d11" providerId="LiveId" clId="{B410F83D-B454-4833-8F76-66F72BCF0297}" dt="2020-04-24T06:04:56.456" v="5691" actId="478"/>
          <ac:spMkLst>
            <pc:docMk/>
            <pc:sldMk cId="1994134443" sldId="286"/>
            <ac:spMk id="19" creationId="{D0D64D9E-6324-4858-9333-34E8279346A4}"/>
          </ac:spMkLst>
        </pc:spChg>
        <pc:spChg chg="add mod">
          <ac:chgData name="audrey Bu..." userId="2be9adc65c227d11" providerId="LiveId" clId="{B410F83D-B454-4833-8F76-66F72BCF0297}" dt="2020-04-24T06:05:32.638" v="5695" actId="1076"/>
          <ac:spMkLst>
            <pc:docMk/>
            <pc:sldMk cId="1994134443" sldId="286"/>
            <ac:spMk id="21" creationId="{EF51C44E-0F19-40EA-92FB-3507DEF53C93}"/>
          </ac:spMkLst>
        </pc:spChg>
        <pc:spChg chg="add mod">
          <ac:chgData name="audrey Bu..." userId="2be9adc65c227d11" providerId="LiveId" clId="{B410F83D-B454-4833-8F76-66F72BCF0297}" dt="2020-04-24T06:06:16.486" v="5699" actId="1076"/>
          <ac:spMkLst>
            <pc:docMk/>
            <pc:sldMk cId="1994134443" sldId="286"/>
            <ac:spMk id="22" creationId="{D24BFF09-56B8-4198-B44D-AD22ADF516F3}"/>
          </ac:spMkLst>
        </pc:spChg>
        <pc:spChg chg="add mod">
          <ac:chgData name="audrey Bu..." userId="2be9adc65c227d11" providerId="LiveId" clId="{B410F83D-B454-4833-8F76-66F72BCF0297}" dt="2020-04-24T06:06:11.038" v="5698" actId="1076"/>
          <ac:spMkLst>
            <pc:docMk/>
            <pc:sldMk cId="1994134443" sldId="286"/>
            <ac:spMk id="23" creationId="{D174A259-B822-4D9D-811A-2E0A5627C632}"/>
          </ac:spMkLst>
        </pc:spChg>
        <pc:spChg chg="add mod">
          <ac:chgData name="audrey Bu..." userId="2be9adc65c227d11" providerId="LiveId" clId="{B410F83D-B454-4833-8F76-66F72BCF0297}" dt="2020-04-24T06:06:11.038" v="5698" actId="1076"/>
          <ac:spMkLst>
            <pc:docMk/>
            <pc:sldMk cId="1994134443" sldId="286"/>
            <ac:spMk id="24" creationId="{52013459-1212-4693-BBFB-233F05852961}"/>
          </ac:spMkLst>
        </pc:spChg>
        <pc:spChg chg="add mod">
          <ac:chgData name="audrey Bu..." userId="2be9adc65c227d11" providerId="LiveId" clId="{B410F83D-B454-4833-8F76-66F72BCF0297}" dt="2020-04-24T06:06:21.338" v="5700" actId="1076"/>
          <ac:spMkLst>
            <pc:docMk/>
            <pc:sldMk cId="1994134443" sldId="286"/>
            <ac:spMk id="25" creationId="{B87BE6E3-6A73-41BC-9F66-BD6B927C7818}"/>
          </ac:spMkLst>
        </pc:spChg>
        <pc:spChg chg="add mod">
          <ac:chgData name="audrey Bu..." userId="2be9adc65c227d11" providerId="LiveId" clId="{B410F83D-B454-4833-8F76-66F72BCF0297}" dt="2020-04-24T06:06:11.038" v="5698" actId="1076"/>
          <ac:spMkLst>
            <pc:docMk/>
            <pc:sldMk cId="1994134443" sldId="286"/>
            <ac:spMk id="27" creationId="{62ED5A62-CFCE-47EF-9D1A-89EAEDCA918F}"/>
          </ac:spMkLst>
        </pc:spChg>
        <pc:spChg chg="add">
          <ac:chgData name="audrey Bu..." userId="2be9adc65c227d11" providerId="LiveId" clId="{B410F83D-B454-4833-8F76-66F72BCF0297}" dt="2020-04-24T06:05:10.259" v="5692"/>
          <ac:spMkLst>
            <pc:docMk/>
            <pc:sldMk cId="1994134443" sldId="286"/>
            <ac:spMk id="28" creationId="{8ACE42FA-E224-4C95-B384-20179349139E}"/>
          </ac:spMkLst>
        </pc:spChg>
        <pc:spChg chg="add del mod">
          <ac:chgData name="audrey Bu..." userId="2be9adc65c227d11" providerId="LiveId" clId="{B410F83D-B454-4833-8F76-66F72BCF0297}" dt="2020-04-24T06:06:49.753" v="5704"/>
          <ac:spMkLst>
            <pc:docMk/>
            <pc:sldMk cId="1994134443" sldId="286"/>
            <ac:spMk id="29" creationId="{2A2193B1-737F-4BDC-B366-B3DB412E5097}"/>
          </ac:spMkLst>
        </pc:spChg>
        <pc:spChg chg="add">
          <ac:chgData name="audrey Bu..." userId="2be9adc65c227d11" providerId="LiveId" clId="{B410F83D-B454-4833-8F76-66F72BCF0297}" dt="2020-04-27T12:15:30.524" v="7386"/>
          <ac:spMkLst>
            <pc:docMk/>
            <pc:sldMk cId="1994134443" sldId="286"/>
            <ac:spMk id="29" creationId="{FA9A8BF7-F365-484C-95CB-0EE56A07E4BA}"/>
          </ac:spMkLst>
        </pc:spChg>
        <pc:spChg chg="add mod">
          <ac:chgData name="audrey Bu..." userId="2be9adc65c227d11" providerId="LiveId" clId="{B410F83D-B454-4833-8F76-66F72BCF0297}" dt="2020-04-24T06:07:13.385" v="5706" actId="1076"/>
          <ac:spMkLst>
            <pc:docMk/>
            <pc:sldMk cId="1994134443" sldId="286"/>
            <ac:spMk id="30" creationId="{A2EADF64-8B40-4EC1-ADDF-C5AA59701A77}"/>
          </ac:spMkLst>
        </pc:spChg>
        <pc:spChg chg="add mod">
          <ac:chgData name="audrey Bu..." userId="2be9adc65c227d11" providerId="LiveId" clId="{B410F83D-B454-4833-8F76-66F72BCF0297}" dt="2020-04-24T06:07:55.706" v="5708" actId="1076"/>
          <ac:spMkLst>
            <pc:docMk/>
            <pc:sldMk cId="1994134443" sldId="286"/>
            <ac:spMk id="31" creationId="{12F715F6-6E5F-4A9F-AF74-0E11DF761144}"/>
          </ac:spMkLst>
        </pc:spChg>
        <pc:spChg chg="add">
          <ac:chgData name="audrey Bu..." userId="2be9adc65c227d11" providerId="LiveId" clId="{B410F83D-B454-4833-8F76-66F72BCF0297}" dt="2020-04-27T12:15:30.524" v="7386"/>
          <ac:spMkLst>
            <pc:docMk/>
            <pc:sldMk cId="1994134443" sldId="286"/>
            <ac:spMk id="32" creationId="{9067E01A-B2A6-460C-A5BC-D351D5B59B93}"/>
          </ac:spMkLst>
        </pc:spChg>
        <pc:spChg chg="add">
          <ac:chgData name="audrey Bu..." userId="2be9adc65c227d11" providerId="LiveId" clId="{B410F83D-B454-4833-8F76-66F72BCF0297}" dt="2020-04-27T12:15:30.524" v="7386"/>
          <ac:spMkLst>
            <pc:docMk/>
            <pc:sldMk cId="1994134443" sldId="286"/>
            <ac:spMk id="33" creationId="{725D8ACD-86A9-412A-9C57-0D6FB598E8D5}"/>
          </ac:spMkLst>
        </pc:spChg>
        <pc:grpChg chg="add">
          <ac:chgData name="audrey Bu..." userId="2be9adc65c227d11" providerId="LiveId" clId="{B410F83D-B454-4833-8F76-66F72BCF0297}" dt="2020-04-24T06:03:05.382" v="5671"/>
          <ac:grpSpMkLst>
            <pc:docMk/>
            <pc:sldMk cId="1994134443" sldId="286"/>
            <ac:grpSpMk id="4" creationId="{DE047AFF-A637-4504-8255-05D2A776458D}"/>
          </ac:grpSpMkLst>
        </pc:grpChg>
        <pc:picChg chg="add mod">
          <ac:chgData name="audrey Bu..." userId="2be9adc65c227d11" providerId="LiveId" clId="{B410F83D-B454-4833-8F76-66F72BCF0297}" dt="2020-04-24T06:05:46.462" v="5697" actId="1076"/>
          <ac:picMkLst>
            <pc:docMk/>
            <pc:sldMk cId="1994134443" sldId="286"/>
            <ac:picMk id="20" creationId="{62D6ED01-054A-4A5C-8F30-FF573AAE1D1A}"/>
          </ac:picMkLst>
        </pc:picChg>
        <pc:cxnChg chg="add mod">
          <ac:chgData name="audrey Bu..." userId="2be9adc65c227d11" providerId="LiveId" clId="{B410F83D-B454-4833-8F76-66F72BCF0297}" dt="2020-04-24T06:06:11.038" v="5698" actId="1076"/>
          <ac:cxnSpMkLst>
            <pc:docMk/>
            <pc:sldMk cId="1994134443" sldId="286"/>
            <ac:cxnSpMk id="26" creationId="{C45BA771-F035-4F41-8183-BBA7201AF797}"/>
          </ac:cxnSpMkLst>
        </pc:cxnChg>
      </pc:sldChg>
      <pc:sldChg chg="addSp delSp modSp add mod">
        <pc:chgData name="audrey Bu..." userId="2be9adc65c227d11" providerId="LiveId" clId="{B410F83D-B454-4833-8F76-66F72BCF0297}" dt="2020-04-27T12:15:37.848" v="7389"/>
        <pc:sldMkLst>
          <pc:docMk/>
          <pc:sldMk cId="45740074" sldId="287"/>
        </pc:sldMkLst>
        <pc:spChg chg="del">
          <ac:chgData name="audrey Bu..." userId="2be9adc65c227d11" providerId="LiveId" clId="{B410F83D-B454-4833-8F76-66F72BCF0297}" dt="2020-04-24T06:03:25.682" v="5676" actId="478"/>
          <ac:spMkLst>
            <pc:docMk/>
            <pc:sldMk cId="45740074" sldId="287"/>
            <ac:spMk id="2" creationId="{54F59ED8-3924-44FE-9DB6-7C655E4E8144}"/>
          </ac:spMkLst>
        </pc:spChg>
        <pc:spChg chg="del">
          <ac:chgData name="audrey Bu..." userId="2be9adc65c227d11" providerId="LiveId" clId="{B410F83D-B454-4833-8F76-66F72BCF0297}" dt="2020-04-24T06:03:26.946" v="5677" actId="478"/>
          <ac:spMkLst>
            <pc:docMk/>
            <pc:sldMk cId="45740074" sldId="287"/>
            <ac:spMk id="3" creationId="{15175788-F1A6-4300-957C-75CF899D1356}"/>
          </ac:spMkLst>
        </pc:spChg>
        <pc:spChg chg="add mod">
          <ac:chgData name="audrey Bu..." userId="2be9adc65c227d11" providerId="LiveId" clId="{B410F83D-B454-4833-8F76-66F72BCF0297}" dt="2020-04-24T06:19:55.023" v="5761" actId="1076"/>
          <ac:spMkLst>
            <pc:docMk/>
            <pc:sldMk cId="45740074" sldId="287"/>
            <ac:spMk id="15" creationId="{3541471B-7F6C-4E8F-AEF3-8068C7FEE447}"/>
          </ac:spMkLst>
        </pc:spChg>
        <pc:spChg chg="add del">
          <ac:chgData name="audrey Bu..." userId="2be9adc65c227d11" providerId="LiveId" clId="{B410F83D-B454-4833-8F76-66F72BCF0297}" dt="2020-04-27T12:15:33.536" v="7387" actId="478"/>
          <ac:spMkLst>
            <pc:docMk/>
            <pc:sldMk cId="45740074" sldId="287"/>
            <ac:spMk id="16" creationId="{C8474456-55BA-4A51-98D2-88CD87467372}"/>
          </ac:spMkLst>
        </pc:spChg>
        <pc:spChg chg="add del">
          <ac:chgData name="audrey Bu..." userId="2be9adc65c227d11" providerId="LiveId" clId="{B410F83D-B454-4833-8F76-66F72BCF0297}" dt="2020-04-27T12:15:36.128" v="7388" actId="478"/>
          <ac:spMkLst>
            <pc:docMk/>
            <pc:sldMk cId="45740074" sldId="287"/>
            <ac:spMk id="17" creationId="{AFBF8784-B6A4-48B6-A001-FAC67715DF71}"/>
          </ac:spMkLst>
        </pc:spChg>
        <pc:spChg chg="add mod">
          <ac:chgData name="audrey Bu..." userId="2be9adc65c227d11" providerId="LiveId" clId="{B410F83D-B454-4833-8F76-66F72BCF0297}" dt="2020-04-24T06:10:30.411" v="5727" actId="20577"/>
          <ac:spMkLst>
            <pc:docMk/>
            <pc:sldMk cId="45740074" sldId="287"/>
            <ac:spMk id="18" creationId="{55C2586F-D7E6-45EF-BA75-7BC0C9F3D997}"/>
          </ac:spMkLst>
        </pc:spChg>
        <pc:spChg chg="add mod">
          <ac:chgData name="audrey Bu..." userId="2be9adc65c227d11" providerId="LiveId" clId="{B410F83D-B454-4833-8F76-66F72BCF0297}" dt="2020-04-24T08:35:00.092" v="6375" actId="1076"/>
          <ac:spMkLst>
            <pc:docMk/>
            <pc:sldMk cId="45740074" sldId="287"/>
            <ac:spMk id="20" creationId="{022E94BC-5CDB-4AEE-86FA-00FC831CEEDE}"/>
          </ac:spMkLst>
        </pc:spChg>
        <pc:spChg chg="add mod">
          <ac:chgData name="audrey Bu..." userId="2be9adc65c227d11" providerId="LiveId" clId="{B410F83D-B454-4833-8F76-66F72BCF0297}" dt="2020-04-24T06:22:56.055" v="5780" actId="1076"/>
          <ac:spMkLst>
            <pc:docMk/>
            <pc:sldMk cId="45740074" sldId="287"/>
            <ac:spMk id="21" creationId="{BFA08A52-48C1-4693-8DDC-55FCF50BE593}"/>
          </ac:spMkLst>
        </pc:spChg>
        <pc:spChg chg="add mod">
          <ac:chgData name="audrey Bu..." userId="2be9adc65c227d11" providerId="LiveId" clId="{B410F83D-B454-4833-8F76-66F72BCF0297}" dt="2020-04-24T06:22:56.055" v="5780" actId="1076"/>
          <ac:spMkLst>
            <pc:docMk/>
            <pc:sldMk cId="45740074" sldId="287"/>
            <ac:spMk id="22" creationId="{B554F5D7-D322-4B95-83E7-FE5BE41EEDF7}"/>
          </ac:spMkLst>
        </pc:spChg>
        <pc:spChg chg="add mod">
          <ac:chgData name="audrey Bu..." userId="2be9adc65c227d11" providerId="LiveId" clId="{B410F83D-B454-4833-8F76-66F72BCF0297}" dt="2020-04-24T07:20:51.265" v="6081" actId="1076"/>
          <ac:spMkLst>
            <pc:docMk/>
            <pc:sldMk cId="45740074" sldId="287"/>
            <ac:spMk id="30" creationId="{0C4588BA-59E4-4B33-B5E2-2B8300CB2499}"/>
          </ac:spMkLst>
        </pc:spChg>
        <pc:spChg chg="add mod">
          <ac:chgData name="audrey Bu..." userId="2be9adc65c227d11" providerId="LiveId" clId="{B410F83D-B454-4833-8F76-66F72BCF0297}" dt="2020-04-24T07:20:51.265" v="6081" actId="1076"/>
          <ac:spMkLst>
            <pc:docMk/>
            <pc:sldMk cId="45740074" sldId="287"/>
            <ac:spMk id="31" creationId="{E26267BE-E648-4B0B-8483-2ABCE1F348AE}"/>
          </ac:spMkLst>
        </pc:spChg>
        <pc:spChg chg="add mod">
          <ac:chgData name="audrey Bu..." userId="2be9adc65c227d11" providerId="LiveId" clId="{B410F83D-B454-4833-8F76-66F72BCF0297}" dt="2020-04-24T07:19:55.226" v="6080" actId="1076"/>
          <ac:spMkLst>
            <pc:docMk/>
            <pc:sldMk cId="45740074" sldId="287"/>
            <ac:spMk id="32" creationId="{412D0E69-D51D-4ED9-B9D0-58177769831F}"/>
          </ac:spMkLst>
        </pc:spChg>
        <pc:spChg chg="add mod">
          <ac:chgData name="audrey Bu..." userId="2be9adc65c227d11" providerId="LiveId" clId="{B410F83D-B454-4833-8F76-66F72BCF0297}" dt="2020-04-24T07:19:55.226" v="6080" actId="1076"/>
          <ac:spMkLst>
            <pc:docMk/>
            <pc:sldMk cId="45740074" sldId="287"/>
            <ac:spMk id="33" creationId="{9CA9AAFF-0EE0-497B-98BE-9E22897981CE}"/>
          </ac:spMkLst>
        </pc:spChg>
        <pc:spChg chg="add">
          <ac:chgData name="audrey Bu..." userId="2be9adc65c227d11" providerId="LiveId" clId="{B410F83D-B454-4833-8F76-66F72BCF0297}" dt="2020-04-27T12:15:37.848" v="7389"/>
          <ac:spMkLst>
            <pc:docMk/>
            <pc:sldMk cId="45740074" sldId="287"/>
            <ac:spMk id="34" creationId="{CA159A2B-3794-43BC-B59E-222FAE54DC09}"/>
          </ac:spMkLst>
        </pc:spChg>
        <pc:spChg chg="add">
          <ac:chgData name="audrey Bu..." userId="2be9adc65c227d11" providerId="LiveId" clId="{B410F83D-B454-4833-8F76-66F72BCF0297}" dt="2020-04-27T12:15:37.848" v="7389"/>
          <ac:spMkLst>
            <pc:docMk/>
            <pc:sldMk cId="45740074" sldId="287"/>
            <ac:spMk id="35" creationId="{34537296-C33E-4896-B8D0-DE3F957B57E4}"/>
          </ac:spMkLst>
        </pc:spChg>
        <pc:spChg chg="add">
          <ac:chgData name="audrey Bu..." userId="2be9adc65c227d11" providerId="LiveId" clId="{B410F83D-B454-4833-8F76-66F72BCF0297}" dt="2020-04-27T12:15:37.848" v="7389"/>
          <ac:spMkLst>
            <pc:docMk/>
            <pc:sldMk cId="45740074" sldId="287"/>
            <ac:spMk id="36" creationId="{72F6F911-6DA6-42E1-8701-F060EAF6EE8B}"/>
          </ac:spMkLst>
        </pc:spChg>
        <pc:spChg chg="add del">
          <ac:chgData name="audrey Bu..." userId="2be9adc65c227d11" providerId="LiveId" clId="{B410F83D-B454-4833-8F76-66F72BCF0297}" dt="2020-04-24T07:21:36.427" v="6083"/>
          <ac:spMkLst>
            <pc:docMk/>
            <pc:sldMk cId="45740074" sldId="287"/>
            <ac:spMk id="38" creationId="{4CC30149-34B0-464B-91E2-4C0B5B9A73A0}"/>
          </ac:spMkLst>
        </pc:spChg>
        <pc:spChg chg="add del">
          <ac:chgData name="audrey Bu..." userId="2be9adc65c227d11" providerId="LiveId" clId="{B410F83D-B454-4833-8F76-66F72BCF0297}" dt="2020-04-24T07:21:36.427" v="6083"/>
          <ac:spMkLst>
            <pc:docMk/>
            <pc:sldMk cId="45740074" sldId="287"/>
            <ac:spMk id="39" creationId="{95D0EF82-AC7B-407A-B673-CDCBD0BAF410}"/>
          </ac:spMkLst>
        </pc:spChg>
        <pc:spChg chg="add del">
          <ac:chgData name="audrey Bu..." userId="2be9adc65c227d11" providerId="LiveId" clId="{B410F83D-B454-4833-8F76-66F72BCF0297}" dt="2020-04-24T07:21:36.427" v="6083"/>
          <ac:spMkLst>
            <pc:docMk/>
            <pc:sldMk cId="45740074" sldId="287"/>
            <ac:spMk id="40" creationId="{C0986CE8-0DD6-4C5A-A9FA-7885E784E439}"/>
          </ac:spMkLst>
        </pc:spChg>
        <pc:spChg chg="add del">
          <ac:chgData name="audrey Bu..." userId="2be9adc65c227d11" providerId="LiveId" clId="{B410F83D-B454-4833-8F76-66F72BCF0297}" dt="2020-04-24T07:21:36.427" v="6083"/>
          <ac:spMkLst>
            <pc:docMk/>
            <pc:sldMk cId="45740074" sldId="287"/>
            <ac:spMk id="41" creationId="{9E4256FA-BF6B-41BF-99DE-85AB073C4119}"/>
          </ac:spMkLst>
        </pc:spChg>
        <pc:spChg chg="add mod">
          <ac:chgData name="audrey Bu..." userId="2be9adc65c227d11" providerId="LiveId" clId="{B410F83D-B454-4833-8F76-66F72BCF0297}" dt="2020-04-24T07:21:51.135" v="6085" actId="1076"/>
          <ac:spMkLst>
            <pc:docMk/>
            <pc:sldMk cId="45740074" sldId="287"/>
            <ac:spMk id="42" creationId="{E3EC330E-A484-46F5-B00B-F06558796966}"/>
          </ac:spMkLst>
        </pc:spChg>
        <pc:spChg chg="add mod">
          <ac:chgData name="audrey Bu..." userId="2be9adc65c227d11" providerId="LiveId" clId="{B410F83D-B454-4833-8F76-66F72BCF0297}" dt="2020-04-24T07:21:51.135" v="6085" actId="1076"/>
          <ac:spMkLst>
            <pc:docMk/>
            <pc:sldMk cId="45740074" sldId="287"/>
            <ac:spMk id="43" creationId="{2D4ACCB0-E7FB-4596-A2CF-DDBFA59830B3}"/>
          </ac:spMkLst>
        </pc:spChg>
        <pc:grpChg chg="add">
          <ac:chgData name="audrey Bu..." userId="2be9adc65c227d11" providerId="LiveId" clId="{B410F83D-B454-4833-8F76-66F72BCF0297}" dt="2020-04-24T06:03:28.812" v="5678"/>
          <ac:grpSpMkLst>
            <pc:docMk/>
            <pc:sldMk cId="45740074" sldId="287"/>
            <ac:grpSpMk id="4" creationId="{365B7847-F47B-4CA7-B70D-BB7B0A41078A}"/>
          </ac:grpSpMkLst>
        </pc:grpChg>
        <pc:graphicFrameChg chg="add del mod">
          <ac:chgData name="audrey Bu..." userId="2be9adc65c227d11" providerId="LiveId" clId="{B410F83D-B454-4833-8F76-66F72BCF0297}" dt="2020-04-24T07:18:42.053" v="6070" actId="478"/>
          <ac:graphicFrameMkLst>
            <pc:docMk/>
            <pc:sldMk cId="45740074" sldId="287"/>
            <ac:graphicFrameMk id="19" creationId="{D3BF5D99-9357-4C31-8955-241FC614128F}"/>
          </ac:graphicFrameMkLst>
        </pc:graphicFrameChg>
        <pc:graphicFrameChg chg="add mod modGraphic">
          <ac:chgData name="audrey Bu..." userId="2be9adc65c227d11" providerId="LiveId" clId="{B410F83D-B454-4833-8F76-66F72BCF0297}" dt="2020-04-24T07:19:43.287" v="6079" actId="14734"/>
          <ac:graphicFrameMkLst>
            <pc:docMk/>
            <pc:sldMk cId="45740074" sldId="287"/>
            <ac:graphicFrameMk id="26" creationId="{124BD399-31C3-400A-883F-B2B37DB18A59}"/>
          </ac:graphicFrameMkLst>
        </pc:graphicFrameChg>
        <pc:graphicFrameChg chg="add del">
          <ac:chgData name="audrey Bu..." userId="2be9adc65c227d11" providerId="LiveId" clId="{B410F83D-B454-4833-8F76-66F72BCF0297}" dt="2020-04-24T07:21:36.427" v="6083"/>
          <ac:graphicFrameMkLst>
            <pc:docMk/>
            <pc:sldMk cId="45740074" sldId="287"/>
            <ac:graphicFrameMk id="34" creationId="{9954B454-994F-4F6A-A520-77A704381CCA}"/>
          </ac:graphicFrameMkLst>
        </pc:graphicFrameChg>
        <pc:picChg chg="add del mod">
          <ac:chgData name="audrey Bu..." userId="2be9adc65c227d11" providerId="LiveId" clId="{B410F83D-B454-4833-8F76-66F72BCF0297}" dt="2020-04-24T06:22:44.842" v="5779" actId="478"/>
          <ac:picMkLst>
            <pc:docMk/>
            <pc:sldMk cId="45740074" sldId="287"/>
            <ac:picMk id="24" creationId="{0CFFB520-208E-43D0-9BD7-6BCD7605C1C7}"/>
          </ac:picMkLst>
        </pc:picChg>
        <pc:picChg chg="add mod">
          <ac:chgData name="audrey Bu..." userId="2be9adc65c227d11" providerId="LiveId" clId="{B410F83D-B454-4833-8F76-66F72BCF0297}" dt="2020-04-24T06:51:45.348" v="5888" actId="1076"/>
          <ac:picMkLst>
            <pc:docMk/>
            <pc:sldMk cId="45740074" sldId="287"/>
            <ac:picMk id="25" creationId="{34118BEA-64D8-4391-AB28-45299414C39C}"/>
          </ac:picMkLst>
        </pc:picChg>
        <pc:picChg chg="add mod">
          <ac:chgData name="audrey Bu..." userId="2be9adc65c227d11" providerId="LiveId" clId="{B410F83D-B454-4833-8F76-66F72BCF0297}" dt="2020-04-24T07:21:58.316" v="6086" actId="1076"/>
          <ac:picMkLst>
            <pc:docMk/>
            <pc:sldMk cId="45740074" sldId="287"/>
            <ac:picMk id="27" creationId="{28F5AF86-91F2-4193-8060-B4A79EE93737}"/>
          </ac:picMkLst>
        </pc:picChg>
        <pc:picChg chg="add mod">
          <ac:chgData name="audrey Bu..." userId="2be9adc65c227d11" providerId="LiveId" clId="{B410F83D-B454-4833-8F76-66F72BCF0297}" dt="2020-04-24T07:22:02.808" v="6087" actId="1076"/>
          <ac:picMkLst>
            <pc:docMk/>
            <pc:sldMk cId="45740074" sldId="287"/>
            <ac:picMk id="28" creationId="{7E525E61-FEA9-434D-BCD0-B1595353C088}"/>
          </ac:picMkLst>
        </pc:picChg>
        <pc:picChg chg="add mod">
          <ac:chgData name="audrey Bu..." userId="2be9adc65c227d11" providerId="LiveId" clId="{B410F83D-B454-4833-8F76-66F72BCF0297}" dt="2020-04-24T07:22:06.097" v="6088" actId="1076"/>
          <ac:picMkLst>
            <pc:docMk/>
            <pc:sldMk cId="45740074" sldId="287"/>
            <ac:picMk id="29" creationId="{721C0582-AB6E-4E15-AF2C-833EE3946DFB}"/>
          </ac:picMkLst>
        </pc:picChg>
        <pc:picChg chg="add del">
          <ac:chgData name="audrey Bu..." userId="2be9adc65c227d11" providerId="LiveId" clId="{B410F83D-B454-4833-8F76-66F72BCF0297}" dt="2020-04-24T07:21:36.427" v="6083"/>
          <ac:picMkLst>
            <pc:docMk/>
            <pc:sldMk cId="45740074" sldId="287"/>
            <ac:picMk id="35" creationId="{00171A66-EA22-4767-B294-D089E605C8CD}"/>
          </ac:picMkLst>
        </pc:picChg>
        <pc:picChg chg="add del">
          <ac:chgData name="audrey Bu..." userId="2be9adc65c227d11" providerId="LiveId" clId="{B410F83D-B454-4833-8F76-66F72BCF0297}" dt="2020-04-24T07:21:36.427" v="6083"/>
          <ac:picMkLst>
            <pc:docMk/>
            <pc:sldMk cId="45740074" sldId="287"/>
            <ac:picMk id="36" creationId="{AD06E1C8-7FC5-43BF-873C-8619A274E54E}"/>
          </ac:picMkLst>
        </pc:picChg>
        <pc:picChg chg="add del">
          <ac:chgData name="audrey Bu..." userId="2be9adc65c227d11" providerId="LiveId" clId="{B410F83D-B454-4833-8F76-66F72BCF0297}" dt="2020-04-24T07:21:36.427" v="6083"/>
          <ac:picMkLst>
            <pc:docMk/>
            <pc:sldMk cId="45740074" sldId="287"/>
            <ac:picMk id="37" creationId="{E48E35B2-2535-400B-B9B6-9A6F22B19D32}"/>
          </ac:picMkLst>
        </pc:picChg>
      </pc:sldChg>
      <pc:sldChg chg="addSp delSp modSp add mod">
        <pc:chgData name="audrey Bu..." userId="2be9adc65c227d11" providerId="LiveId" clId="{B410F83D-B454-4833-8F76-66F72BCF0297}" dt="2020-04-27T12:15:45.569" v="7392"/>
        <pc:sldMkLst>
          <pc:docMk/>
          <pc:sldMk cId="2539331003" sldId="288"/>
        </pc:sldMkLst>
        <pc:spChg chg="del">
          <ac:chgData name="audrey Bu..." userId="2be9adc65c227d11" providerId="LiveId" clId="{B410F83D-B454-4833-8F76-66F72BCF0297}" dt="2020-04-24T06:03:19.251" v="5675" actId="478"/>
          <ac:spMkLst>
            <pc:docMk/>
            <pc:sldMk cId="2539331003" sldId="288"/>
            <ac:spMk id="2" creationId="{AC6275DC-A08B-4390-88A5-9F8AC00AE8A6}"/>
          </ac:spMkLst>
        </pc:spChg>
        <pc:spChg chg="del">
          <ac:chgData name="audrey Bu..." userId="2be9adc65c227d11" providerId="LiveId" clId="{B410F83D-B454-4833-8F76-66F72BCF0297}" dt="2020-04-24T06:03:18.111" v="5674" actId="478"/>
          <ac:spMkLst>
            <pc:docMk/>
            <pc:sldMk cId="2539331003" sldId="288"/>
            <ac:spMk id="3" creationId="{B23C7BFA-A987-41AD-867A-1B70FD3E384A}"/>
          </ac:spMkLst>
        </pc:spChg>
        <pc:spChg chg="add mod">
          <ac:chgData name="audrey Bu..." userId="2be9adc65c227d11" providerId="LiveId" clId="{B410F83D-B454-4833-8F76-66F72BCF0297}" dt="2020-04-24T08:35:29.945" v="6377" actId="1076"/>
          <ac:spMkLst>
            <pc:docMk/>
            <pc:sldMk cId="2539331003" sldId="288"/>
            <ac:spMk id="15" creationId="{576C5614-00DB-4CBB-A133-C11A5D0CA609}"/>
          </ac:spMkLst>
        </pc:spChg>
        <pc:spChg chg="add del">
          <ac:chgData name="audrey Bu..." userId="2be9adc65c227d11" providerId="LiveId" clId="{B410F83D-B454-4833-8F76-66F72BCF0297}" dt="2020-04-27T12:15:41.907" v="7390" actId="478"/>
          <ac:spMkLst>
            <pc:docMk/>
            <pc:sldMk cId="2539331003" sldId="288"/>
            <ac:spMk id="16" creationId="{C053A5FA-CE2E-4D2F-A660-E07C43857CE0}"/>
          </ac:spMkLst>
        </pc:spChg>
        <pc:spChg chg="add del">
          <ac:chgData name="audrey Bu..." userId="2be9adc65c227d11" providerId="LiveId" clId="{B410F83D-B454-4833-8F76-66F72BCF0297}" dt="2020-04-27T12:15:43.467" v="7391" actId="478"/>
          <ac:spMkLst>
            <pc:docMk/>
            <pc:sldMk cId="2539331003" sldId="288"/>
            <ac:spMk id="17" creationId="{506B2488-DECF-4931-B9E3-007C9042281F}"/>
          </ac:spMkLst>
        </pc:spChg>
        <pc:spChg chg="add mod">
          <ac:chgData name="audrey Bu..." userId="2be9adc65c227d11" providerId="LiveId" clId="{B410F83D-B454-4833-8F76-66F72BCF0297}" dt="2020-04-24T06:24:48.858" v="5798" actId="20577"/>
          <ac:spMkLst>
            <pc:docMk/>
            <pc:sldMk cId="2539331003" sldId="288"/>
            <ac:spMk id="18" creationId="{538F0763-713C-4D23-9F82-557FB7C9210D}"/>
          </ac:spMkLst>
        </pc:spChg>
        <pc:spChg chg="add mod">
          <ac:chgData name="audrey Bu..." userId="2be9adc65c227d11" providerId="LiveId" clId="{B410F83D-B454-4833-8F76-66F72BCF0297}" dt="2020-04-24T06:38:26.012" v="5807" actId="21"/>
          <ac:spMkLst>
            <pc:docMk/>
            <pc:sldMk cId="2539331003" sldId="288"/>
            <ac:spMk id="19" creationId="{4A2DCB75-6E47-43B9-800E-4A8293CC9B38}"/>
          </ac:spMkLst>
        </pc:spChg>
        <pc:spChg chg="add mod">
          <ac:chgData name="audrey Bu..." userId="2be9adc65c227d11" providerId="LiveId" clId="{B410F83D-B454-4833-8F76-66F72BCF0297}" dt="2020-04-24T06:41:47.066" v="5849" actId="1076"/>
          <ac:spMkLst>
            <pc:docMk/>
            <pc:sldMk cId="2539331003" sldId="288"/>
            <ac:spMk id="23" creationId="{CF067A0E-F13C-48B8-8093-B52A982EE09A}"/>
          </ac:spMkLst>
        </pc:spChg>
        <pc:spChg chg="add mod">
          <ac:chgData name="audrey Bu..." userId="2be9adc65c227d11" providerId="LiveId" clId="{B410F83D-B454-4833-8F76-66F72BCF0297}" dt="2020-04-24T06:41:42.826" v="5848" actId="1076"/>
          <ac:spMkLst>
            <pc:docMk/>
            <pc:sldMk cId="2539331003" sldId="288"/>
            <ac:spMk id="24" creationId="{7A4EFE6A-E0BE-419E-A90F-F12C54C483DD}"/>
          </ac:spMkLst>
        </pc:spChg>
        <pc:spChg chg="add mod">
          <ac:chgData name="audrey Bu..." userId="2be9adc65c227d11" providerId="LiveId" clId="{B410F83D-B454-4833-8F76-66F72BCF0297}" dt="2020-04-24T06:41:17.049" v="5843" actId="1076"/>
          <ac:spMkLst>
            <pc:docMk/>
            <pc:sldMk cId="2539331003" sldId="288"/>
            <ac:spMk id="25" creationId="{49D1E136-552A-4C7E-AA8C-D76F76F0392D}"/>
          </ac:spMkLst>
        </pc:spChg>
        <pc:spChg chg="add mod">
          <ac:chgData name="audrey Bu..." userId="2be9adc65c227d11" providerId="LiveId" clId="{B410F83D-B454-4833-8F76-66F72BCF0297}" dt="2020-04-24T06:41:33.547" v="5846" actId="1076"/>
          <ac:spMkLst>
            <pc:docMk/>
            <pc:sldMk cId="2539331003" sldId="288"/>
            <ac:spMk id="26" creationId="{997F3E4C-7DE6-48BB-93DA-1E90730405BB}"/>
          </ac:spMkLst>
        </pc:spChg>
        <pc:spChg chg="add mod">
          <ac:chgData name="audrey Bu..." userId="2be9adc65c227d11" providerId="LiveId" clId="{B410F83D-B454-4833-8F76-66F72BCF0297}" dt="2020-04-24T06:42:51.870" v="5866" actId="1076"/>
          <ac:spMkLst>
            <pc:docMk/>
            <pc:sldMk cId="2539331003" sldId="288"/>
            <ac:spMk id="27" creationId="{CEEE2CF8-ED1C-4E1F-8B9E-CF78B66382B4}"/>
          </ac:spMkLst>
        </pc:spChg>
        <pc:spChg chg="add mod">
          <ac:chgData name="audrey Bu..." userId="2be9adc65c227d11" providerId="LiveId" clId="{B410F83D-B454-4833-8F76-66F72BCF0297}" dt="2020-04-24T06:42:29.532" v="5865" actId="20577"/>
          <ac:spMkLst>
            <pc:docMk/>
            <pc:sldMk cId="2539331003" sldId="288"/>
            <ac:spMk id="28" creationId="{68237D8D-E85A-4A25-8A45-9581C271CC69}"/>
          </ac:spMkLst>
        </pc:spChg>
        <pc:spChg chg="add">
          <ac:chgData name="audrey Bu..." userId="2be9adc65c227d11" providerId="LiveId" clId="{B410F83D-B454-4833-8F76-66F72BCF0297}" dt="2020-04-27T12:15:45.569" v="7392"/>
          <ac:spMkLst>
            <pc:docMk/>
            <pc:sldMk cId="2539331003" sldId="288"/>
            <ac:spMk id="29" creationId="{D33F40B6-3592-4F8A-A5ED-69B8A14DDE6D}"/>
          </ac:spMkLst>
        </pc:spChg>
        <pc:spChg chg="add">
          <ac:chgData name="audrey Bu..." userId="2be9adc65c227d11" providerId="LiveId" clId="{B410F83D-B454-4833-8F76-66F72BCF0297}" dt="2020-04-27T12:15:45.569" v="7392"/>
          <ac:spMkLst>
            <pc:docMk/>
            <pc:sldMk cId="2539331003" sldId="288"/>
            <ac:spMk id="31" creationId="{27023A43-09F5-4BC4-A8AD-51092EA0105C}"/>
          </ac:spMkLst>
        </pc:spChg>
        <pc:spChg chg="add">
          <ac:chgData name="audrey Bu..." userId="2be9adc65c227d11" providerId="LiveId" clId="{B410F83D-B454-4833-8F76-66F72BCF0297}" dt="2020-04-27T12:15:45.569" v="7392"/>
          <ac:spMkLst>
            <pc:docMk/>
            <pc:sldMk cId="2539331003" sldId="288"/>
            <ac:spMk id="33" creationId="{F27BF77B-6976-44AE-896F-7E5A374D5458}"/>
          </ac:spMkLst>
        </pc:spChg>
        <pc:grpChg chg="add">
          <ac:chgData name="audrey Bu..." userId="2be9adc65c227d11" providerId="LiveId" clId="{B410F83D-B454-4833-8F76-66F72BCF0297}" dt="2020-04-24T06:03:32.735" v="5679"/>
          <ac:grpSpMkLst>
            <pc:docMk/>
            <pc:sldMk cId="2539331003" sldId="288"/>
            <ac:grpSpMk id="4" creationId="{CEE946C4-A796-4239-B68B-BCDF9DE0459E}"/>
          </ac:grpSpMkLst>
        </pc:grpChg>
        <pc:grpChg chg="add mod">
          <ac:chgData name="audrey Bu..." userId="2be9adc65c227d11" providerId="LiveId" clId="{B410F83D-B454-4833-8F76-66F72BCF0297}" dt="2020-04-24T06:41:57.252" v="5852" actId="1076"/>
          <ac:grpSpMkLst>
            <pc:docMk/>
            <pc:sldMk cId="2539331003" sldId="288"/>
            <ac:grpSpMk id="20" creationId="{FBE10B42-D148-402C-99E8-DF81CBA3A6BB}"/>
          </ac:grpSpMkLst>
        </pc:grpChg>
        <pc:picChg chg="add mod">
          <ac:chgData name="audrey Bu..." userId="2be9adc65c227d11" providerId="LiveId" clId="{B410F83D-B454-4833-8F76-66F72BCF0297}" dt="2020-04-24T06:51:30.181" v="5887" actId="1076"/>
          <ac:picMkLst>
            <pc:docMk/>
            <pc:sldMk cId="2539331003" sldId="288"/>
            <ac:picMk id="30" creationId="{5FC4BA4C-3D82-46DA-BF63-EFA4858EFEC3}"/>
          </ac:picMkLst>
        </pc:picChg>
        <pc:picChg chg="add mod">
          <ac:chgData name="audrey Bu..." userId="2be9adc65c227d11" providerId="LiveId" clId="{B410F83D-B454-4833-8F76-66F72BCF0297}" dt="2020-04-24T06:51:30.181" v="5887" actId="1076"/>
          <ac:picMkLst>
            <pc:docMk/>
            <pc:sldMk cId="2539331003" sldId="288"/>
            <ac:picMk id="32" creationId="{1E2DA09A-1A24-43C9-A1EE-24338EC56D44}"/>
          </ac:picMkLst>
        </pc:picChg>
      </pc:sldChg>
      <pc:sldChg chg="addSp delSp modSp add mod">
        <pc:chgData name="audrey Bu..." userId="2be9adc65c227d11" providerId="LiveId" clId="{B410F83D-B454-4833-8F76-66F72BCF0297}" dt="2020-04-27T12:15:53.018" v="7395"/>
        <pc:sldMkLst>
          <pc:docMk/>
          <pc:sldMk cId="1813270546" sldId="289"/>
        </pc:sldMkLst>
        <pc:spChg chg="del">
          <ac:chgData name="audrey Bu..." userId="2be9adc65c227d11" providerId="LiveId" clId="{B410F83D-B454-4833-8F76-66F72BCF0297}" dt="2020-04-27T12:15:49.783" v="7393" actId="478"/>
          <ac:spMkLst>
            <pc:docMk/>
            <pc:sldMk cId="1813270546" sldId="289"/>
            <ac:spMk id="16" creationId="{C053A5FA-CE2E-4D2F-A660-E07C43857CE0}"/>
          </ac:spMkLst>
        </pc:spChg>
        <pc:spChg chg="del">
          <ac:chgData name="audrey Bu..." userId="2be9adc65c227d11" providerId="LiveId" clId="{B410F83D-B454-4833-8F76-66F72BCF0297}" dt="2020-04-27T12:15:51.320" v="7394" actId="478"/>
          <ac:spMkLst>
            <pc:docMk/>
            <pc:sldMk cId="1813270546" sldId="289"/>
            <ac:spMk id="17" creationId="{506B2488-DECF-4931-B9E3-007C9042281F}"/>
          </ac:spMkLst>
        </pc:spChg>
        <pc:spChg chg="add mod">
          <ac:chgData name="audrey Bu..." userId="2be9adc65c227d11" providerId="LiveId" clId="{B410F83D-B454-4833-8F76-66F72BCF0297}" dt="2020-04-24T06:53:44.589" v="5927" actId="20577"/>
          <ac:spMkLst>
            <pc:docMk/>
            <pc:sldMk cId="1813270546" sldId="289"/>
            <ac:spMk id="18" creationId="{843DBAE1-8EFC-453C-8D49-62FE749C0B95}"/>
          </ac:spMkLst>
        </pc:spChg>
        <pc:spChg chg="add mod">
          <ac:chgData name="audrey Bu..." userId="2be9adc65c227d11" providerId="LiveId" clId="{B410F83D-B454-4833-8F76-66F72BCF0297}" dt="2020-04-24T06:55:57.149" v="5936" actId="1076"/>
          <ac:spMkLst>
            <pc:docMk/>
            <pc:sldMk cId="1813270546" sldId="289"/>
            <ac:spMk id="20" creationId="{AE4A5DD1-5357-4A10-A744-008F39D49C19}"/>
          </ac:spMkLst>
        </pc:spChg>
        <pc:spChg chg="add mod">
          <ac:chgData name="audrey Bu..." userId="2be9adc65c227d11" providerId="LiveId" clId="{B410F83D-B454-4833-8F76-66F72BCF0297}" dt="2020-04-24T06:55:57.149" v="5936" actId="1076"/>
          <ac:spMkLst>
            <pc:docMk/>
            <pc:sldMk cId="1813270546" sldId="289"/>
            <ac:spMk id="21" creationId="{30364656-C7DB-4DD4-8402-F23219023BD3}"/>
          </ac:spMkLst>
        </pc:spChg>
        <pc:spChg chg="add mod">
          <ac:chgData name="audrey Bu..." userId="2be9adc65c227d11" providerId="LiveId" clId="{B410F83D-B454-4833-8F76-66F72BCF0297}" dt="2020-04-24T06:55:57.149" v="5936" actId="1076"/>
          <ac:spMkLst>
            <pc:docMk/>
            <pc:sldMk cId="1813270546" sldId="289"/>
            <ac:spMk id="22" creationId="{CDA66C4D-2E5E-4CA9-A70D-0C616F094F44}"/>
          </ac:spMkLst>
        </pc:spChg>
        <pc:spChg chg="add">
          <ac:chgData name="audrey Bu..." userId="2be9adc65c227d11" providerId="LiveId" clId="{B410F83D-B454-4833-8F76-66F72BCF0297}" dt="2020-04-27T12:15:53.018" v="7395"/>
          <ac:spMkLst>
            <pc:docMk/>
            <pc:sldMk cId="1813270546" sldId="289"/>
            <ac:spMk id="23" creationId="{971C8B1B-663C-4F80-8988-CAE9DB13F664}"/>
          </ac:spMkLst>
        </pc:spChg>
        <pc:spChg chg="add">
          <ac:chgData name="audrey Bu..." userId="2be9adc65c227d11" providerId="LiveId" clId="{B410F83D-B454-4833-8F76-66F72BCF0297}" dt="2020-04-27T12:15:53.018" v="7395"/>
          <ac:spMkLst>
            <pc:docMk/>
            <pc:sldMk cId="1813270546" sldId="289"/>
            <ac:spMk id="24" creationId="{E59F0CF2-0A7A-4D18-9B47-BA550F19B100}"/>
          </ac:spMkLst>
        </pc:spChg>
        <pc:spChg chg="add">
          <ac:chgData name="audrey Bu..." userId="2be9adc65c227d11" providerId="LiveId" clId="{B410F83D-B454-4833-8F76-66F72BCF0297}" dt="2020-04-27T12:15:53.018" v="7395"/>
          <ac:spMkLst>
            <pc:docMk/>
            <pc:sldMk cId="1813270546" sldId="289"/>
            <ac:spMk id="25" creationId="{5C2449E6-9A67-4CC7-96F6-46E3C378C05D}"/>
          </ac:spMkLst>
        </pc:spChg>
        <pc:graphicFrameChg chg="add mod">
          <ac:chgData name="audrey Bu..." userId="2be9adc65c227d11" providerId="LiveId" clId="{B410F83D-B454-4833-8F76-66F72BCF0297}" dt="2020-04-24T06:55:57.149" v="5936" actId="1076"/>
          <ac:graphicFrameMkLst>
            <pc:docMk/>
            <pc:sldMk cId="1813270546" sldId="289"/>
            <ac:graphicFrameMk id="19" creationId="{DA07934D-8D5D-43A5-A79A-92D339CE9E2C}"/>
          </ac:graphicFrameMkLst>
        </pc:graphicFrameChg>
      </pc:sldChg>
      <pc:sldChg chg="addSp delSp modSp add mod">
        <pc:chgData name="audrey Bu..." userId="2be9adc65c227d11" providerId="LiveId" clId="{B410F83D-B454-4833-8F76-66F72BCF0297}" dt="2020-04-27T12:16:00.734" v="7398"/>
        <pc:sldMkLst>
          <pc:docMk/>
          <pc:sldMk cId="1848762223" sldId="290"/>
        </pc:sldMkLst>
        <pc:spChg chg="del">
          <ac:chgData name="audrey Bu..." userId="2be9adc65c227d11" providerId="LiveId" clId="{B410F83D-B454-4833-8F76-66F72BCF0297}" dt="2020-04-27T12:15:57.042" v="7396" actId="478"/>
          <ac:spMkLst>
            <pc:docMk/>
            <pc:sldMk cId="1848762223" sldId="290"/>
            <ac:spMk id="16" creationId="{C053A5FA-CE2E-4D2F-A660-E07C43857CE0}"/>
          </ac:spMkLst>
        </pc:spChg>
        <pc:spChg chg="del">
          <ac:chgData name="audrey Bu..." userId="2be9adc65c227d11" providerId="LiveId" clId="{B410F83D-B454-4833-8F76-66F72BCF0297}" dt="2020-04-27T12:15:59.266" v="7397" actId="478"/>
          <ac:spMkLst>
            <pc:docMk/>
            <pc:sldMk cId="1848762223" sldId="290"/>
            <ac:spMk id="17" creationId="{506B2488-DECF-4931-B9E3-007C9042281F}"/>
          </ac:spMkLst>
        </pc:spChg>
        <pc:spChg chg="add mod">
          <ac:chgData name="audrey Bu..." userId="2be9adc65c227d11" providerId="LiveId" clId="{B410F83D-B454-4833-8F76-66F72BCF0297}" dt="2020-04-24T07:05:55.086" v="5987" actId="14429"/>
          <ac:spMkLst>
            <pc:docMk/>
            <pc:sldMk cId="1848762223" sldId="290"/>
            <ac:spMk id="18" creationId="{92D0B6A3-E2DA-4A84-8885-2C6287DF513F}"/>
          </ac:spMkLst>
        </pc:spChg>
        <pc:spChg chg="mod">
          <ac:chgData name="audrey Bu..." userId="2be9adc65c227d11" providerId="LiveId" clId="{B410F83D-B454-4833-8F76-66F72BCF0297}" dt="2020-04-24T07:06:43.508" v="6003" actId="1076"/>
          <ac:spMkLst>
            <pc:docMk/>
            <pc:sldMk cId="1848762223" sldId="290"/>
            <ac:spMk id="20" creationId="{3E1E6575-265E-4451-8DB8-DE51C321C918}"/>
          </ac:spMkLst>
        </pc:spChg>
        <pc:spChg chg="del mod">
          <ac:chgData name="audrey Bu..." userId="2be9adc65c227d11" providerId="LiveId" clId="{B410F83D-B454-4833-8F76-66F72BCF0297}" dt="2020-04-24T07:12:22.348" v="6034" actId="478"/>
          <ac:spMkLst>
            <pc:docMk/>
            <pc:sldMk cId="1848762223" sldId="290"/>
            <ac:spMk id="21" creationId="{908AABB0-2FD4-455E-A6B6-872B0AE0AC4D}"/>
          </ac:spMkLst>
        </pc:spChg>
        <pc:spChg chg="mod">
          <ac:chgData name="audrey Bu..." userId="2be9adc65c227d11" providerId="LiveId" clId="{B410F83D-B454-4833-8F76-66F72BCF0297}" dt="2020-04-24T07:06:08.160" v="5991" actId="14430"/>
          <ac:spMkLst>
            <pc:docMk/>
            <pc:sldMk cId="1848762223" sldId="290"/>
            <ac:spMk id="22" creationId="{5163B0FA-C63B-4B05-A674-A5267CDFC19B}"/>
          </ac:spMkLst>
        </pc:spChg>
        <pc:spChg chg="mod">
          <ac:chgData name="audrey Bu..." userId="2be9adc65c227d11" providerId="LiveId" clId="{B410F83D-B454-4833-8F76-66F72BCF0297}" dt="2020-04-24T07:05:11.618" v="5981" actId="1076"/>
          <ac:spMkLst>
            <pc:docMk/>
            <pc:sldMk cId="1848762223" sldId="290"/>
            <ac:spMk id="23" creationId="{4170C5CA-32C2-4001-9407-3E17025E45DC}"/>
          </ac:spMkLst>
        </pc:spChg>
        <pc:spChg chg="mod">
          <ac:chgData name="audrey Bu..." userId="2be9adc65c227d11" providerId="LiveId" clId="{B410F83D-B454-4833-8F76-66F72BCF0297}" dt="2020-04-24T07:06:35.461" v="6002" actId="1076"/>
          <ac:spMkLst>
            <pc:docMk/>
            <pc:sldMk cId="1848762223" sldId="290"/>
            <ac:spMk id="24" creationId="{473D77E0-59CD-479B-B54A-94FA313E7983}"/>
          </ac:spMkLst>
        </pc:spChg>
        <pc:spChg chg="mod">
          <ac:chgData name="audrey Bu..." userId="2be9adc65c227d11" providerId="LiveId" clId="{B410F83D-B454-4833-8F76-66F72BCF0297}" dt="2020-04-24T07:05:03.880" v="5980" actId="1076"/>
          <ac:spMkLst>
            <pc:docMk/>
            <pc:sldMk cId="1848762223" sldId="290"/>
            <ac:spMk id="25" creationId="{7F44BE55-0305-40DA-B145-AB61381890E1}"/>
          </ac:spMkLst>
        </pc:spChg>
        <pc:spChg chg="add mod">
          <ac:chgData name="audrey Bu..." userId="2be9adc65c227d11" providerId="LiveId" clId="{B410F83D-B454-4833-8F76-66F72BCF0297}" dt="2020-04-24T07:07:26.148" v="6006" actId="1076"/>
          <ac:spMkLst>
            <pc:docMk/>
            <pc:sldMk cId="1848762223" sldId="290"/>
            <ac:spMk id="26" creationId="{8C1A77AE-44B0-475C-B4DE-1C606C0E5D60}"/>
          </ac:spMkLst>
        </pc:spChg>
        <pc:spChg chg="add mod">
          <ac:chgData name="audrey Bu..." userId="2be9adc65c227d11" providerId="LiveId" clId="{B410F83D-B454-4833-8F76-66F72BCF0297}" dt="2020-04-24T07:07:26.148" v="6006" actId="1076"/>
          <ac:spMkLst>
            <pc:docMk/>
            <pc:sldMk cId="1848762223" sldId="290"/>
            <ac:spMk id="27" creationId="{04C61C17-C532-4747-B34D-59976B6688AA}"/>
          </ac:spMkLst>
        </pc:spChg>
        <pc:spChg chg="add mod">
          <ac:chgData name="audrey Bu..." userId="2be9adc65c227d11" providerId="LiveId" clId="{B410F83D-B454-4833-8F76-66F72BCF0297}" dt="2020-04-24T07:07:26.148" v="6006" actId="1076"/>
          <ac:spMkLst>
            <pc:docMk/>
            <pc:sldMk cId="1848762223" sldId="290"/>
            <ac:spMk id="28" creationId="{7A279936-A884-4718-A29E-E12FAD23F852}"/>
          </ac:spMkLst>
        </pc:spChg>
        <pc:spChg chg="add mod">
          <ac:chgData name="audrey Bu..." userId="2be9adc65c227d11" providerId="LiveId" clId="{B410F83D-B454-4833-8F76-66F72BCF0297}" dt="2020-04-24T07:12:50.624" v="6041" actId="1076"/>
          <ac:spMkLst>
            <pc:docMk/>
            <pc:sldMk cId="1848762223" sldId="290"/>
            <ac:spMk id="29" creationId="{12DAFF0D-D121-481F-BB47-4EB630A69A79}"/>
          </ac:spMkLst>
        </pc:spChg>
        <pc:spChg chg="add">
          <ac:chgData name="audrey Bu..." userId="2be9adc65c227d11" providerId="LiveId" clId="{B410F83D-B454-4833-8F76-66F72BCF0297}" dt="2020-04-27T12:16:00.734" v="7398"/>
          <ac:spMkLst>
            <pc:docMk/>
            <pc:sldMk cId="1848762223" sldId="290"/>
            <ac:spMk id="33" creationId="{ED3A4C09-FF91-4FF9-A6CD-E9DF9A3049FA}"/>
          </ac:spMkLst>
        </pc:spChg>
        <pc:spChg chg="add">
          <ac:chgData name="audrey Bu..." userId="2be9adc65c227d11" providerId="LiveId" clId="{B410F83D-B454-4833-8F76-66F72BCF0297}" dt="2020-04-27T12:16:00.734" v="7398"/>
          <ac:spMkLst>
            <pc:docMk/>
            <pc:sldMk cId="1848762223" sldId="290"/>
            <ac:spMk id="34" creationId="{544DD63C-6F1A-4954-80D9-118A61C7AF80}"/>
          </ac:spMkLst>
        </pc:spChg>
        <pc:spChg chg="add">
          <ac:chgData name="audrey Bu..." userId="2be9adc65c227d11" providerId="LiveId" clId="{B410F83D-B454-4833-8F76-66F72BCF0297}" dt="2020-04-27T12:16:00.734" v="7398"/>
          <ac:spMkLst>
            <pc:docMk/>
            <pc:sldMk cId="1848762223" sldId="290"/>
            <ac:spMk id="35" creationId="{3A5487C8-A831-47F3-BBB2-A4D918FC85EB}"/>
          </ac:spMkLst>
        </pc:spChg>
        <pc:grpChg chg="add mod">
          <ac:chgData name="audrey Bu..." userId="2be9adc65c227d11" providerId="LiveId" clId="{B410F83D-B454-4833-8F76-66F72BCF0297}" dt="2020-04-24T07:12:31.708" v="6036" actId="1076"/>
          <ac:grpSpMkLst>
            <pc:docMk/>
            <pc:sldMk cId="1848762223" sldId="290"/>
            <ac:grpSpMk id="19" creationId="{02058095-6896-42D6-BF8D-EC795E04EC37}"/>
          </ac:grpSpMkLst>
        </pc:grpChg>
        <pc:picChg chg="add mod">
          <ac:chgData name="audrey Bu..." userId="2be9adc65c227d11" providerId="LiveId" clId="{B410F83D-B454-4833-8F76-66F72BCF0297}" dt="2020-04-24T07:09:28.073" v="6012" actId="1076"/>
          <ac:picMkLst>
            <pc:docMk/>
            <pc:sldMk cId="1848762223" sldId="290"/>
            <ac:picMk id="3" creationId="{98F09B62-2EA7-47BC-84C1-3EAF691D949B}"/>
          </ac:picMkLst>
        </pc:picChg>
        <pc:picChg chg="add del mod">
          <ac:chgData name="audrey Bu..." userId="2be9adc65c227d11" providerId="LiveId" clId="{B410F83D-B454-4833-8F76-66F72BCF0297}" dt="2020-04-24T07:13:20.920" v="6042" actId="478"/>
          <ac:picMkLst>
            <pc:docMk/>
            <pc:sldMk cId="1848762223" sldId="290"/>
            <ac:picMk id="30" creationId="{AF3D8D4B-4DD1-4687-9293-47368BAE9690}"/>
          </ac:picMkLst>
        </pc:picChg>
        <pc:picChg chg="add mod">
          <ac:chgData name="audrey Bu..." userId="2be9adc65c227d11" providerId="LiveId" clId="{B410F83D-B454-4833-8F76-66F72BCF0297}" dt="2020-04-24T07:09:48.352" v="6017" actId="1076"/>
          <ac:picMkLst>
            <pc:docMk/>
            <pc:sldMk cId="1848762223" sldId="290"/>
            <ac:picMk id="32" creationId="{DE0D8201-683C-4AC4-8C66-A82874055ABA}"/>
          </ac:picMkLst>
        </pc:picChg>
        <pc:picChg chg="add del mod">
          <ac:chgData name="audrey Bu..." userId="2be9adc65c227d11" providerId="LiveId" clId="{B410F83D-B454-4833-8F76-66F72BCF0297}" dt="2020-04-24T07:10:13.737" v="6021" actId="478"/>
          <ac:picMkLst>
            <pc:docMk/>
            <pc:sldMk cId="1848762223" sldId="290"/>
            <ac:picMk id="34" creationId="{14561197-DA2F-4D4E-9844-389961A6BDDB}"/>
          </ac:picMkLst>
        </pc:picChg>
        <pc:picChg chg="add mod">
          <ac:chgData name="audrey Bu..." userId="2be9adc65c227d11" providerId="LiveId" clId="{B410F83D-B454-4833-8F76-66F72BCF0297}" dt="2020-04-24T07:11:17.781" v="6024" actId="1076"/>
          <ac:picMkLst>
            <pc:docMk/>
            <pc:sldMk cId="1848762223" sldId="290"/>
            <ac:picMk id="36" creationId="{3682C8D5-46F6-4558-9EFB-F15B4378F0FA}"/>
          </ac:picMkLst>
        </pc:picChg>
        <pc:picChg chg="add mod">
          <ac:chgData name="audrey Bu..." userId="2be9adc65c227d11" providerId="LiveId" clId="{B410F83D-B454-4833-8F76-66F72BCF0297}" dt="2020-04-24T07:12:00.371" v="6031" actId="1076"/>
          <ac:picMkLst>
            <pc:docMk/>
            <pc:sldMk cId="1848762223" sldId="290"/>
            <ac:picMk id="38" creationId="{93E03243-E0F1-43AB-A388-AC82502927E6}"/>
          </ac:picMkLst>
        </pc:picChg>
        <pc:picChg chg="add mod">
          <ac:chgData name="audrey Bu..." userId="2be9adc65c227d11" providerId="LiveId" clId="{B410F83D-B454-4833-8F76-66F72BCF0297}" dt="2020-04-24T07:12:41.807" v="6040" actId="1076"/>
          <ac:picMkLst>
            <pc:docMk/>
            <pc:sldMk cId="1848762223" sldId="290"/>
            <ac:picMk id="40" creationId="{7CB3FFAA-C3BB-43A4-8848-5A1E4AD92F70}"/>
          </ac:picMkLst>
        </pc:picChg>
      </pc:sldChg>
      <pc:sldChg chg="addSp delSp modSp add mod">
        <pc:chgData name="audrey Bu..." userId="2be9adc65c227d11" providerId="LiveId" clId="{B410F83D-B454-4833-8F76-66F72BCF0297}" dt="2020-04-27T12:16:07.905" v="7401"/>
        <pc:sldMkLst>
          <pc:docMk/>
          <pc:sldMk cId="1456694973" sldId="291"/>
        </pc:sldMkLst>
        <pc:spChg chg="del">
          <ac:chgData name="audrey Bu..." userId="2be9adc65c227d11" providerId="LiveId" clId="{B410F83D-B454-4833-8F76-66F72BCF0297}" dt="2020-04-27T12:16:04.078" v="7399" actId="478"/>
          <ac:spMkLst>
            <pc:docMk/>
            <pc:sldMk cId="1456694973" sldId="291"/>
            <ac:spMk id="16" creationId="{C053A5FA-CE2E-4D2F-A660-E07C43857CE0}"/>
          </ac:spMkLst>
        </pc:spChg>
        <pc:spChg chg="del">
          <ac:chgData name="audrey Bu..." userId="2be9adc65c227d11" providerId="LiveId" clId="{B410F83D-B454-4833-8F76-66F72BCF0297}" dt="2020-04-27T12:16:05.567" v="7400" actId="478"/>
          <ac:spMkLst>
            <pc:docMk/>
            <pc:sldMk cId="1456694973" sldId="291"/>
            <ac:spMk id="17" creationId="{506B2488-DECF-4931-B9E3-007C9042281F}"/>
          </ac:spMkLst>
        </pc:spChg>
        <pc:spChg chg="add mod">
          <ac:chgData name="audrey Bu..." userId="2be9adc65c227d11" providerId="LiveId" clId="{B410F83D-B454-4833-8F76-66F72BCF0297}" dt="2020-04-24T07:23:48.994" v="6104" actId="20577"/>
          <ac:spMkLst>
            <pc:docMk/>
            <pc:sldMk cId="1456694973" sldId="291"/>
            <ac:spMk id="18" creationId="{2F61DAFB-D82C-4523-A58C-E18813C72BDD}"/>
          </ac:spMkLst>
        </pc:spChg>
        <pc:spChg chg="add mod">
          <ac:chgData name="audrey Bu..." userId="2be9adc65c227d11" providerId="LiveId" clId="{B410F83D-B454-4833-8F76-66F72BCF0297}" dt="2020-04-24T07:33:45.402" v="6106" actId="1076"/>
          <ac:spMkLst>
            <pc:docMk/>
            <pc:sldMk cId="1456694973" sldId="291"/>
            <ac:spMk id="19" creationId="{224AC33C-5C33-4BA3-8DEA-0B243B48FD0B}"/>
          </ac:spMkLst>
        </pc:spChg>
        <pc:spChg chg="add mod">
          <ac:chgData name="audrey Bu..." userId="2be9adc65c227d11" providerId="LiveId" clId="{B410F83D-B454-4833-8F76-66F72BCF0297}" dt="2020-04-24T07:33:45.402" v="6106" actId="1076"/>
          <ac:spMkLst>
            <pc:docMk/>
            <pc:sldMk cId="1456694973" sldId="291"/>
            <ac:spMk id="20" creationId="{23E124BF-51FA-47DB-9A6E-E22EBBD7868C}"/>
          </ac:spMkLst>
        </pc:spChg>
        <pc:spChg chg="add mod">
          <ac:chgData name="audrey Bu..." userId="2be9adc65c227d11" providerId="LiveId" clId="{B410F83D-B454-4833-8F76-66F72BCF0297}" dt="2020-04-24T07:33:45.402" v="6106" actId="1076"/>
          <ac:spMkLst>
            <pc:docMk/>
            <pc:sldMk cId="1456694973" sldId="291"/>
            <ac:spMk id="21" creationId="{D4C5D997-A438-43B4-B47B-DC03B1A774EE}"/>
          </ac:spMkLst>
        </pc:spChg>
        <pc:spChg chg="add mod">
          <ac:chgData name="audrey Bu..." userId="2be9adc65c227d11" providerId="LiveId" clId="{B410F83D-B454-4833-8F76-66F72BCF0297}" dt="2020-04-24T07:33:45.402" v="6106" actId="1076"/>
          <ac:spMkLst>
            <pc:docMk/>
            <pc:sldMk cId="1456694973" sldId="291"/>
            <ac:spMk id="22" creationId="{6AE47241-12E4-4C3A-9413-D4145700D167}"/>
          </ac:spMkLst>
        </pc:spChg>
        <pc:spChg chg="add mod">
          <ac:chgData name="audrey Bu..." userId="2be9adc65c227d11" providerId="LiveId" clId="{B410F83D-B454-4833-8F76-66F72BCF0297}" dt="2020-04-24T07:33:45.402" v="6106" actId="1076"/>
          <ac:spMkLst>
            <pc:docMk/>
            <pc:sldMk cId="1456694973" sldId="291"/>
            <ac:spMk id="23" creationId="{128F97BB-1E65-46BE-A2EC-7565EDF56466}"/>
          </ac:spMkLst>
        </pc:spChg>
        <pc:spChg chg="add mod">
          <ac:chgData name="audrey Bu..." userId="2be9adc65c227d11" providerId="LiveId" clId="{B410F83D-B454-4833-8F76-66F72BCF0297}" dt="2020-04-24T07:33:45.402" v="6106" actId="1076"/>
          <ac:spMkLst>
            <pc:docMk/>
            <pc:sldMk cId="1456694973" sldId="291"/>
            <ac:spMk id="24" creationId="{98229EC2-697E-4548-840E-2F93C21ED9A2}"/>
          </ac:spMkLst>
        </pc:spChg>
        <pc:spChg chg="add">
          <ac:chgData name="audrey Bu..." userId="2be9adc65c227d11" providerId="LiveId" clId="{B410F83D-B454-4833-8F76-66F72BCF0297}" dt="2020-04-27T12:16:07.905" v="7401"/>
          <ac:spMkLst>
            <pc:docMk/>
            <pc:sldMk cId="1456694973" sldId="291"/>
            <ac:spMk id="25" creationId="{D3F5D5B4-646F-47DA-856B-4AC066B8E47D}"/>
          </ac:spMkLst>
        </pc:spChg>
        <pc:spChg chg="add">
          <ac:chgData name="audrey Bu..." userId="2be9adc65c227d11" providerId="LiveId" clId="{B410F83D-B454-4833-8F76-66F72BCF0297}" dt="2020-04-27T12:16:07.905" v="7401"/>
          <ac:spMkLst>
            <pc:docMk/>
            <pc:sldMk cId="1456694973" sldId="291"/>
            <ac:spMk id="26" creationId="{F7F4273C-1B85-4678-904C-5AB8786310C6}"/>
          </ac:spMkLst>
        </pc:spChg>
        <pc:spChg chg="add">
          <ac:chgData name="audrey Bu..." userId="2be9adc65c227d11" providerId="LiveId" clId="{B410F83D-B454-4833-8F76-66F72BCF0297}" dt="2020-04-27T12:16:07.905" v="7401"/>
          <ac:spMkLst>
            <pc:docMk/>
            <pc:sldMk cId="1456694973" sldId="291"/>
            <ac:spMk id="27" creationId="{04351ED5-8376-424D-8274-2FCF389F11BD}"/>
          </ac:spMkLst>
        </pc:spChg>
        <pc:picChg chg="add mod">
          <ac:chgData name="audrey Bu..." userId="2be9adc65c227d11" providerId="LiveId" clId="{B410F83D-B454-4833-8F76-66F72BCF0297}" dt="2020-04-24T07:37:28.674" v="6109" actId="1076"/>
          <ac:picMkLst>
            <pc:docMk/>
            <pc:sldMk cId="1456694973" sldId="291"/>
            <ac:picMk id="3" creationId="{47353F9E-1B75-4CE4-83D9-FF0C5157229D}"/>
          </ac:picMkLst>
        </pc:picChg>
      </pc:sldChg>
      <pc:sldChg chg="addSp delSp modSp add mod">
        <pc:chgData name="audrey Bu..." userId="2be9adc65c227d11" providerId="LiveId" clId="{B410F83D-B454-4833-8F76-66F72BCF0297}" dt="2020-04-27T12:16:14.076" v="7404"/>
        <pc:sldMkLst>
          <pc:docMk/>
          <pc:sldMk cId="959099222" sldId="292"/>
        </pc:sldMkLst>
        <pc:spChg chg="add mod">
          <ac:chgData name="audrey Bu..." userId="2be9adc65c227d11" providerId="LiveId" clId="{B410F83D-B454-4833-8F76-66F72BCF0297}" dt="2020-04-24T07:47:31.319" v="6243" actId="14429"/>
          <ac:spMkLst>
            <pc:docMk/>
            <pc:sldMk cId="959099222" sldId="292"/>
            <ac:spMk id="2" creationId="{1C8C2700-5774-4A3B-A835-217112B867D9}"/>
          </ac:spMkLst>
        </pc:spChg>
        <pc:spChg chg="del mod">
          <ac:chgData name="audrey Bu..." userId="2be9adc65c227d11" providerId="LiveId" clId="{B410F83D-B454-4833-8F76-66F72BCF0297}" dt="2020-04-27T12:16:10.839" v="7402" actId="478"/>
          <ac:spMkLst>
            <pc:docMk/>
            <pc:sldMk cId="959099222" sldId="292"/>
            <ac:spMk id="16" creationId="{C053A5FA-CE2E-4D2F-A660-E07C43857CE0}"/>
          </ac:spMkLst>
        </pc:spChg>
        <pc:spChg chg="del">
          <ac:chgData name="audrey Bu..." userId="2be9adc65c227d11" providerId="LiveId" clId="{B410F83D-B454-4833-8F76-66F72BCF0297}" dt="2020-04-27T12:16:12.213" v="7403" actId="478"/>
          <ac:spMkLst>
            <pc:docMk/>
            <pc:sldMk cId="959099222" sldId="292"/>
            <ac:spMk id="17" creationId="{506B2488-DECF-4931-B9E3-007C9042281F}"/>
          </ac:spMkLst>
        </pc:spChg>
        <pc:spChg chg="add mod">
          <ac:chgData name="audrey Bu..." userId="2be9adc65c227d11" providerId="LiveId" clId="{B410F83D-B454-4833-8F76-66F72BCF0297}" dt="2020-04-24T07:41:00.516" v="6134" actId="20577"/>
          <ac:spMkLst>
            <pc:docMk/>
            <pc:sldMk cId="959099222" sldId="292"/>
            <ac:spMk id="18" creationId="{F4088C1C-2A64-45F5-AAAD-0D79F1DD2EC7}"/>
          </ac:spMkLst>
        </pc:spChg>
        <pc:spChg chg="add mod">
          <ac:chgData name="audrey Bu..." userId="2be9adc65c227d11" providerId="LiveId" clId="{B410F83D-B454-4833-8F76-66F72BCF0297}" dt="2020-04-24T07:42:14.188" v="6143" actId="1076"/>
          <ac:spMkLst>
            <pc:docMk/>
            <pc:sldMk cId="959099222" sldId="292"/>
            <ac:spMk id="19" creationId="{E88D88AC-3BD7-4CA6-BABE-462A21F63CBD}"/>
          </ac:spMkLst>
        </pc:spChg>
        <pc:spChg chg="add mod">
          <ac:chgData name="audrey Bu..." userId="2be9adc65c227d11" providerId="LiveId" clId="{B410F83D-B454-4833-8F76-66F72BCF0297}" dt="2020-04-24T07:42:19.162" v="6144" actId="1076"/>
          <ac:spMkLst>
            <pc:docMk/>
            <pc:sldMk cId="959099222" sldId="292"/>
            <ac:spMk id="20" creationId="{30065A8D-4A8D-4480-9094-4C1C024733A9}"/>
          </ac:spMkLst>
        </pc:spChg>
        <pc:spChg chg="add mod">
          <ac:chgData name="audrey Bu..." userId="2be9adc65c227d11" providerId="LiveId" clId="{B410F83D-B454-4833-8F76-66F72BCF0297}" dt="2020-04-24T07:46:41.892" v="6220" actId="1076"/>
          <ac:spMkLst>
            <pc:docMk/>
            <pc:sldMk cId="959099222" sldId="292"/>
            <ac:spMk id="28" creationId="{6533C755-C14B-4B3B-BE4A-2A8759DE29DD}"/>
          </ac:spMkLst>
        </pc:spChg>
        <pc:spChg chg="add mod">
          <ac:chgData name="audrey Bu..." userId="2be9adc65c227d11" providerId="LiveId" clId="{B410F83D-B454-4833-8F76-66F72BCF0297}" dt="2020-04-24T07:47:14.573" v="6237" actId="1076"/>
          <ac:spMkLst>
            <pc:docMk/>
            <pc:sldMk cId="959099222" sldId="292"/>
            <ac:spMk id="29" creationId="{EADA5565-500E-4B54-B303-7B87F95354DF}"/>
          </ac:spMkLst>
        </pc:spChg>
        <pc:spChg chg="add mod">
          <ac:chgData name="audrey Bu..." userId="2be9adc65c227d11" providerId="LiveId" clId="{B410F83D-B454-4833-8F76-66F72BCF0297}" dt="2020-04-24T07:47:28.914" v="6242" actId="1076"/>
          <ac:spMkLst>
            <pc:docMk/>
            <pc:sldMk cId="959099222" sldId="292"/>
            <ac:spMk id="30" creationId="{C52AB339-1805-4699-8763-BCAF557A9F40}"/>
          </ac:spMkLst>
        </pc:spChg>
        <pc:spChg chg="add mod">
          <ac:chgData name="audrey Bu..." userId="2be9adc65c227d11" providerId="LiveId" clId="{B410F83D-B454-4833-8F76-66F72BCF0297}" dt="2020-04-24T07:47:43.882" v="6244" actId="1076"/>
          <ac:spMkLst>
            <pc:docMk/>
            <pc:sldMk cId="959099222" sldId="292"/>
            <ac:spMk id="31" creationId="{B246172E-2C4C-48EA-B823-4D7EE70C3A34}"/>
          </ac:spMkLst>
        </pc:spChg>
        <pc:spChg chg="add mod">
          <ac:chgData name="audrey Bu..." userId="2be9adc65c227d11" providerId="LiveId" clId="{B410F83D-B454-4833-8F76-66F72BCF0297}" dt="2020-04-24T07:47:48.162" v="6245" actId="1076"/>
          <ac:spMkLst>
            <pc:docMk/>
            <pc:sldMk cId="959099222" sldId="292"/>
            <ac:spMk id="32" creationId="{00216AC1-5E0F-4D47-98F2-10680D2540B7}"/>
          </ac:spMkLst>
        </pc:spChg>
        <pc:spChg chg="add mod">
          <ac:chgData name="audrey Bu..." userId="2be9adc65c227d11" providerId="LiveId" clId="{B410F83D-B454-4833-8F76-66F72BCF0297}" dt="2020-04-24T07:46:28.760" v="6218" actId="20577"/>
          <ac:spMkLst>
            <pc:docMk/>
            <pc:sldMk cId="959099222" sldId="292"/>
            <ac:spMk id="33" creationId="{4D13D870-C339-4399-BA88-6B3C378F80C2}"/>
          </ac:spMkLst>
        </pc:spChg>
        <pc:spChg chg="add">
          <ac:chgData name="audrey Bu..." userId="2be9adc65c227d11" providerId="LiveId" clId="{B410F83D-B454-4833-8F76-66F72BCF0297}" dt="2020-04-27T12:16:14.076" v="7404"/>
          <ac:spMkLst>
            <pc:docMk/>
            <pc:sldMk cId="959099222" sldId="292"/>
            <ac:spMk id="34" creationId="{4C94A2C9-7E6E-49C3-9BC4-6DEFDD4EFE4B}"/>
          </ac:spMkLst>
        </pc:spChg>
        <pc:spChg chg="add">
          <ac:chgData name="audrey Bu..." userId="2be9adc65c227d11" providerId="LiveId" clId="{B410F83D-B454-4833-8F76-66F72BCF0297}" dt="2020-04-27T12:16:14.076" v="7404"/>
          <ac:spMkLst>
            <pc:docMk/>
            <pc:sldMk cId="959099222" sldId="292"/>
            <ac:spMk id="35" creationId="{330DDC43-4525-4B54-B17B-2DC511550E16}"/>
          </ac:spMkLst>
        </pc:spChg>
        <pc:spChg chg="add">
          <ac:chgData name="audrey Bu..." userId="2be9adc65c227d11" providerId="LiveId" clId="{B410F83D-B454-4833-8F76-66F72BCF0297}" dt="2020-04-27T12:16:14.076" v="7404"/>
          <ac:spMkLst>
            <pc:docMk/>
            <pc:sldMk cId="959099222" sldId="292"/>
            <ac:spMk id="36" creationId="{AD6BD2E2-66AB-42B3-B927-53A41A41BB71}"/>
          </ac:spMkLst>
        </pc:spChg>
        <pc:grpChg chg="add mod">
          <ac:chgData name="audrey Bu..." userId="2be9adc65c227d11" providerId="LiveId" clId="{B410F83D-B454-4833-8F76-66F72BCF0297}" dt="2020-04-24T07:42:25.036" v="6145" actId="1076"/>
          <ac:grpSpMkLst>
            <pc:docMk/>
            <pc:sldMk cId="959099222" sldId="292"/>
            <ac:grpSpMk id="21" creationId="{B363990E-3CC4-461A-9179-6465F520B88E}"/>
          </ac:grpSpMkLst>
        </pc:grpChg>
        <pc:grpChg chg="add mod">
          <ac:chgData name="audrey Bu..." userId="2be9adc65c227d11" providerId="LiveId" clId="{B410F83D-B454-4833-8F76-66F72BCF0297}" dt="2020-04-24T07:42:33.497" v="6146" actId="1076"/>
          <ac:grpSpMkLst>
            <pc:docMk/>
            <pc:sldMk cId="959099222" sldId="292"/>
            <ac:grpSpMk id="25" creationId="{9F5868C3-47EF-41AF-BB9F-6F28FF38140A}"/>
          </ac:grpSpMkLst>
        </pc:grpChg>
      </pc:sldChg>
      <pc:sldChg chg="addSp add del">
        <pc:chgData name="audrey Bu..." userId="2be9adc65c227d11" providerId="LiveId" clId="{B410F83D-B454-4833-8F76-66F72BCF0297}" dt="2020-04-24T07:48:16.502" v="6246" actId="2696"/>
        <pc:sldMkLst>
          <pc:docMk/>
          <pc:sldMk cId="76992510" sldId="293"/>
        </pc:sldMkLst>
        <pc:spChg chg="add">
          <ac:chgData name="audrey Bu..." userId="2be9adc65c227d11" providerId="LiveId" clId="{B410F83D-B454-4833-8F76-66F72BCF0297}" dt="2020-04-24T07:39:17.778" v="6111"/>
          <ac:spMkLst>
            <pc:docMk/>
            <pc:sldMk cId="76992510" sldId="293"/>
            <ac:spMk id="18" creationId="{6118309C-3079-45F3-9040-C3D4145F6309}"/>
          </ac:spMkLst>
        </pc:spChg>
      </pc:sldChg>
      <pc:sldChg chg="addSp delSp modSp add mod">
        <pc:chgData name="audrey Bu..." userId="2be9adc65c227d11" providerId="LiveId" clId="{B410F83D-B454-4833-8F76-66F72BCF0297}" dt="2020-04-27T12:16:20.123" v="7407"/>
        <pc:sldMkLst>
          <pc:docMk/>
          <pc:sldMk cId="1668016323" sldId="293"/>
        </pc:sldMkLst>
        <pc:spChg chg="mod">
          <ac:chgData name="audrey Bu..." userId="2be9adc65c227d11" providerId="LiveId" clId="{B410F83D-B454-4833-8F76-66F72BCF0297}" dt="2020-04-24T07:53:05.354" v="6302" actId="1076"/>
          <ac:spMkLst>
            <pc:docMk/>
            <pc:sldMk cId="1668016323" sldId="293"/>
            <ac:spMk id="2" creationId="{1C8C2700-5774-4A3B-A835-217112B867D9}"/>
          </ac:spMkLst>
        </pc:spChg>
        <pc:spChg chg="del">
          <ac:chgData name="audrey Bu..." userId="2be9adc65c227d11" providerId="LiveId" clId="{B410F83D-B454-4833-8F76-66F72BCF0297}" dt="2020-04-27T12:16:17.141" v="7405" actId="478"/>
          <ac:spMkLst>
            <pc:docMk/>
            <pc:sldMk cId="1668016323" sldId="293"/>
            <ac:spMk id="16" creationId="{C053A5FA-CE2E-4D2F-A660-E07C43857CE0}"/>
          </ac:spMkLst>
        </pc:spChg>
        <pc:spChg chg="del">
          <ac:chgData name="audrey Bu..." userId="2be9adc65c227d11" providerId="LiveId" clId="{B410F83D-B454-4833-8F76-66F72BCF0297}" dt="2020-04-27T12:16:18.113" v="7406" actId="478"/>
          <ac:spMkLst>
            <pc:docMk/>
            <pc:sldMk cId="1668016323" sldId="293"/>
            <ac:spMk id="17" creationId="{506B2488-DECF-4931-B9E3-007C9042281F}"/>
          </ac:spMkLst>
        </pc:spChg>
        <pc:spChg chg="mod">
          <ac:chgData name="audrey Bu..." userId="2be9adc65c227d11" providerId="LiveId" clId="{B410F83D-B454-4833-8F76-66F72BCF0297}" dt="2020-04-24T07:48:27.674" v="6266" actId="20577"/>
          <ac:spMkLst>
            <pc:docMk/>
            <pc:sldMk cId="1668016323" sldId="293"/>
            <ac:spMk id="18" creationId="{F4088C1C-2A64-45F5-AAAD-0D79F1DD2EC7}"/>
          </ac:spMkLst>
        </pc:spChg>
        <pc:spChg chg="mod">
          <ac:chgData name="audrey Bu..." userId="2be9adc65c227d11" providerId="LiveId" clId="{B410F83D-B454-4833-8F76-66F72BCF0297}" dt="2020-04-24T07:51:42.111" v="6293" actId="1076"/>
          <ac:spMkLst>
            <pc:docMk/>
            <pc:sldMk cId="1668016323" sldId="293"/>
            <ac:spMk id="19" creationId="{E88D88AC-3BD7-4CA6-BABE-462A21F63CBD}"/>
          </ac:spMkLst>
        </pc:spChg>
        <pc:spChg chg="mod">
          <ac:chgData name="audrey Bu..." userId="2be9adc65c227d11" providerId="LiveId" clId="{B410F83D-B454-4833-8F76-66F72BCF0297}" dt="2020-04-24T07:51:42.111" v="6293" actId="1076"/>
          <ac:spMkLst>
            <pc:docMk/>
            <pc:sldMk cId="1668016323" sldId="293"/>
            <ac:spMk id="20" creationId="{30065A8D-4A8D-4480-9094-4C1C024733A9}"/>
          </ac:spMkLst>
        </pc:spChg>
        <pc:spChg chg="mod">
          <ac:chgData name="audrey Bu..." userId="2be9adc65c227d11" providerId="LiveId" clId="{B410F83D-B454-4833-8F76-66F72BCF0297}" dt="2020-04-24T07:51:42.111" v="6293" actId="1076"/>
          <ac:spMkLst>
            <pc:docMk/>
            <pc:sldMk cId="1668016323" sldId="293"/>
            <ac:spMk id="28" creationId="{6533C755-C14B-4B3B-BE4A-2A8759DE29DD}"/>
          </ac:spMkLst>
        </pc:spChg>
        <pc:spChg chg="mod">
          <ac:chgData name="audrey Bu..." userId="2be9adc65c227d11" providerId="LiveId" clId="{B410F83D-B454-4833-8F76-66F72BCF0297}" dt="2020-04-24T07:53:05.354" v="6302" actId="1076"/>
          <ac:spMkLst>
            <pc:docMk/>
            <pc:sldMk cId="1668016323" sldId="293"/>
            <ac:spMk id="29" creationId="{EADA5565-500E-4B54-B303-7B87F95354DF}"/>
          </ac:spMkLst>
        </pc:spChg>
        <pc:spChg chg="mod">
          <ac:chgData name="audrey Bu..." userId="2be9adc65c227d11" providerId="LiveId" clId="{B410F83D-B454-4833-8F76-66F72BCF0297}" dt="2020-04-24T07:53:05.354" v="6302" actId="1076"/>
          <ac:spMkLst>
            <pc:docMk/>
            <pc:sldMk cId="1668016323" sldId="293"/>
            <ac:spMk id="30" creationId="{C52AB339-1805-4699-8763-BCAF557A9F40}"/>
          </ac:spMkLst>
        </pc:spChg>
        <pc:spChg chg="mod">
          <ac:chgData name="audrey Bu..." userId="2be9adc65c227d11" providerId="LiveId" clId="{B410F83D-B454-4833-8F76-66F72BCF0297}" dt="2020-04-24T07:53:05.354" v="6302" actId="1076"/>
          <ac:spMkLst>
            <pc:docMk/>
            <pc:sldMk cId="1668016323" sldId="293"/>
            <ac:spMk id="31" creationId="{B246172E-2C4C-48EA-B823-4D7EE70C3A34}"/>
          </ac:spMkLst>
        </pc:spChg>
        <pc:spChg chg="mod">
          <ac:chgData name="audrey Bu..." userId="2be9adc65c227d11" providerId="LiveId" clId="{B410F83D-B454-4833-8F76-66F72BCF0297}" dt="2020-04-24T07:53:05.354" v="6302" actId="1076"/>
          <ac:spMkLst>
            <pc:docMk/>
            <pc:sldMk cId="1668016323" sldId="293"/>
            <ac:spMk id="32" creationId="{00216AC1-5E0F-4D47-98F2-10680D2540B7}"/>
          </ac:spMkLst>
        </pc:spChg>
        <pc:spChg chg="mod">
          <ac:chgData name="audrey Bu..." userId="2be9adc65c227d11" providerId="LiveId" clId="{B410F83D-B454-4833-8F76-66F72BCF0297}" dt="2020-04-24T07:51:42.111" v="6293" actId="1076"/>
          <ac:spMkLst>
            <pc:docMk/>
            <pc:sldMk cId="1668016323" sldId="293"/>
            <ac:spMk id="33" creationId="{4D13D870-C339-4399-BA88-6B3C378F80C2}"/>
          </ac:spMkLst>
        </pc:spChg>
        <pc:spChg chg="add">
          <ac:chgData name="audrey Bu..." userId="2be9adc65c227d11" providerId="LiveId" clId="{B410F83D-B454-4833-8F76-66F72BCF0297}" dt="2020-04-27T12:16:20.123" v="7407"/>
          <ac:spMkLst>
            <pc:docMk/>
            <pc:sldMk cId="1668016323" sldId="293"/>
            <ac:spMk id="38" creationId="{3BB3E6F6-E69C-40B5-89E1-45ACED49C68D}"/>
          </ac:spMkLst>
        </pc:spChg>
        <pc:spChg chg="add">
          <ac:chgData name="audrey Bu..." userId="2be9adc65c227d11" providerId="LiveId" clId="{B410F83D-B454-4833-8F76-66F72BCF0297}" dt="2020-04-27T12:16:20.123" v="7407"/>
          <ac:spMkLst>
            <pc:docMk/>
            <pc:sldMk cId="1668016323" sldId="293"/>
            <ac:spMk id="39" creationId="{752F47A9-0E72-4C6F-BC6D-946203F704A7}"/>
          </ac:spMkLst>
        </pc:spChg>
        <pc:spChg chg="add">
          <ac:chgData name="audrey Bu..." userId="2be9adc65c227d11" providerId="LiveId" clId="{B410F83D-B454-4833-8F76-66F72BCF0297}" dt="2020-04-27T12:16:20.123" v="7407"/>
          <ac:spMkLst>
            <pc:docMk/>
            <pc:sldMk cId="1668016323" sldId="293"/>
            <ac:spMk id="40" creationId="{92763B52-18FC-4ECC-A7AD-39E26651E8FE}"/>
          </ac:spMkLst>
        </pc:spChg>
        <pc:grpChg chg="mod">
          <ac:chgData name="audrey Bu..." userId="2be9adc65c227d11" providerId="LiveId" clId="{B410F83D-B454-4833-8F76-66F72BCF0297}" dt="2020-04-24T07:51:42.111" v="6293" actId="1076"/>
          <ac:grpSpMkLst>
            <pc:docMk/>
            <pc:sldMk cId="1668016323" sldId="293"/>
            <ac:grpSpMk id="21" creationId="{B363990E-3CC4-461A-9179-6465F520B88E}"/>
          </ac:grpSpMkLst>
        </pc:grpChg>
        <pc:grpChg chg="mod">
          <ac:chgData name="audrey Bu..." userId="2be9adc65c227d11" providerId="LiveId" clId="{B410F83D-B454-4833-8F76-66F72BCF0297}" dt="2020-04-24T07:51:42.111" v="6293" actId="1076"/>
          <ac:grpSpMkLst>
            <pc:docMk/>
            <pc:sldMk cId="1668016323" sldId="293"/>
            <ac:grpSpMk id="25" creationId="{9F5868C3-47EF-41AF-BB9F-6F28FF38140A}"/>
          </ac:grpSpMkLst>
        </pc:grpChg>
        <pc:grpChg chg="add mod">
          <ac:chgData name="audrey Bu..." userId="2be9adc65c227d11" providerId="LiveId" clId="{B410F83D-B454-4833-8F76-66F72BCF0297}" dt="2020-04-24T07:51:42.111" v="6293" actId="1076"/>
          <ac:grpSpMkLst>
            <pc:docMk/>
            <pc:sldMk cId="1668016323" sldId="293"/>
            <ac:grpSpMk id="34" creationId="{453F0AFC-1F45-432C-84F5-B9EFB44221ED}"/>
          </ac:grpSpMkLst>
        </pc:grpChg>
      </pc:sldChg>
      <pc:sldChg chg="addSp delSp modSp add mod">
        <pc:chgData name="audrey Bu..." userId="2be9adc65c227d11" providerId="LiveId" clId="{B410F83D-B454-4833-8F76-66F72BCF0297}" dt="2020-04-27T11:39:39.774" v="7175"/>
        <pc:sldMkLst>
          <pc:docMk/>
          <pc:sldMk cId="1325988512" sldId="294"/>
        </pc:sldMkLst>
        <pc:spChg chg="add mod">
          <ac:chgData name="audrey Bu..." userId="2be9adc65c227d11" providerId="LiveId" clId="{B410F83D-B454-4833-8F76-66F72BCF0297}" dt="2020-04-24T09:58:19.906" v="6534" actId="1076"/>
          <ac:spMkLst>
            <pc:docMk/>
            <pc:sldMk cId="1325988512" sldId="294"/>
            <ac:spMk id="2" creationId="{2BAA4700-7AC4-416F-BB5A-296D4CB61A46}"/>
          </ac:spMkLst>
        </pc:spChg>
        <pc:spChg chg="del">
          <ac:chgData name="audrey Bu..." userId="2be9adc65c227d11" providerId="LiveId" clId="{B410F83D-B454-4833-8F76-66F72BCF0297}" dt="2020-04-27T11:39:30.966" v="7172" actId="478"/>
          <ac:spMkLst>
            <pc:docMk/>
            <pc:sldMk cId="1325988512" sldId="294"/>
            <ac:spMk id="5" creationId="{C3330863-92E3-43C7-A248-6B5DCA91BBEE}"/>
          </ac:spMkLst>
        </pc:spChg>
        <pc:spChg chg="del">
          <ac:chgData name="audrey Bu..." userId="2be9adc65c227d11" providerId="LiveId" clId="{B410F83D-B454-4833-8F76-66F72BCF0297}" dt="2020-04-27T11:39:34.782" v="7173" actId="478"/>
          <ac:spMkLst>
            <pc:docMk/>
            <pc:sldMk cId="1325988512" sldId="294"/>
            <ac:spMk id="7" creationId="{A16033F3-D29F-4DF3-AEB4-837934292010}"/>
          </ac:spMkLst>
        </pc:spChg>
        <pc:spChg chg="mod">
          <ac:chgData name="audrey Bu..." userId="2be9adc65c227d11" providerId="LiveId" clId="{B410F83D-B454-4833-8F76-66F72BCF0297}" dt="2020-04-24T09:11:50.799" v="6470" actId="20577"/>
          <ac:spMkLst>
            <pc:docMk/>
            <pc:sldMk cId="1325988512" sldId="294"/>
            <ac:spMk id="9" creationId="{EFFF3528-DBE0-4391-A4E5-C91BDF593D65}"/>
          </ac:spMkLst>
        </pc:spChg>
        <pc:spChg chg="mod">
          <ac:chgData name="audrey Bu..." userId="2be9adc65c227d11" providerId="LiveId" clId="{B410F83D-B454-4833-8F76-66F72BCF0297}" dt="2020-04-24T09:58:16.267" v="6533" actId="1076"/>
          <ac:spMkLst>
            <pc:docMk/>
            <pc:sldMk cId="1325988512" sldId="294"/>
            <ac:spMk id="10" creationId="{24332A3B-4920-479C-B40F-70195733D88F}"/>
          </ac:spMkLst>
        </pc:spChg>
        <pc:spChg chg="mod">
          <ac:chgData name="audrey Bu..." userId="2be9adc65c227d11" providerId="LiveId" clId="{B410F83D-B454-4833-8F76-66F72BCF0297}" dt="2020-04-24T09:58:16.267" v="6533" actId="1076"/>
          <ac:spMkLst>
            <pc:docMk/>
            <pc:sldMk cId="1325988512" sldId="294"/>
            <ac:spMk id="11" creationId="{696E17AE-88B6-4D0A-B3E7-E7151481ED76}"/>
          </ac:spMkLst>
        </pc:spChg>
        <pc:spChg chg="del">
          <ac:chgData name="audrey Bu..." userId="2be9adc65c227d11" providerId="LiveId" clId="{B410F83D-B454-4833-8F76-66F72BCF0297}" dt="2020-04-24T10:04:18.767" v="6586" actId="478"/>
          <ac:spMkLst>
            <pc:docMk/>
            <pc:sldMk cId="1325988512" sldId="294"/>
            <ac:spMk id="12" creationId="{D8CAD0D4-9904-449C-972C-3CC0407C7BA5}"/>
          </ac:spMkLst>
        </pc:spChg>
        <pc:spChg chg="mod">
          <ac:chgData name="audrey Bu..." userId="2be9adc65c227d11" providerId="LiveId" clId="{B410F83D-B454-4833-8F76-66F72BCF0297}" dt="2020-04-24T10:04:28.508" v="6587" actId="1076"/>
          <ac:spMkLst>
            <pc:docMk/>
            <pc:sldMk cId="1325988512" sldId="294"/>
            <ac:spMk id="13" creationId="{0E022B38-EF86-40B4-A619-08863F98B98D}"/>
          </ac:spMkLst>
        </pc:spChg>
        <pc:spChg chg="del">
          <ac:chgData name="audrey Bu..." userId="2be9adc65c227d11" providerId="LiveId" clId="{B410F83D-B454-4833-8F76-66F72BCF0297}" dt="2020-04-27T11:39:36.642" v="7174" actId="478"/>
          <ac:spMkLst>
            <pc:docMk/>
            <pc:sldMk cId="1325988512" sldId="294"/>
            <ac:spMk id="14" creationId="{7278FE79-EF94-40FB-AA0F-B96EAAD7908B}"/>
          </ac:spMkLst>
        </pc:spChg>
        <pc:spChg chg="add del mod">
          <ac:chgData name="audrey Bu..." userId="2be9adc65c227d11" providerId="LiveId" clId="{B410F83D-B454-4833-8F76-66F72BCF0297}" dt="2020-04-24T09:13:48.494" v="6496" actId="478"/>
          <ac:spMkLst>
            <pc:docMk/>
            <pc:sldMk cId="1325988512" sldId="294"/>
            <ac:spMk id="15" creationId="{D2983D35-7300-4CDF-8F0A-2DE93A471049}"/>
          </ac:spMkLst>
        </pc:spChg>
        <pc:spChg chg="add mod">
          <ac:chgData name="audrey Bu..." userId="2be9adc65c227d11" providerId="LiveId" clId="{B410F83D-B454-4833-8F76-66F72BCF0297}" dt="2020-04-24T09:58:16.267" v="6533" actId="1076"/>
          <ac:spMkLst>
            <pc:docMk/>
            <pc:sldMk cId="1325988512" sldId="294"/>
            <ac:spMk id="16" creationId="{F1DF58F4-B010-4020-A722-7E7C8BAC39F7}"/>
          </ac:spMkLst>
        </pc:spChg>
        <pc:spChg chg="add mod">
          <ac:chgData name="audrey Bu..." userId="2be9adc65c227d11" providerId="LiveId" clId="{B410F83D-B454-4833-8F76-66F72BCF0297}" dt="2020-04-24T09:58:16.267" v="6533" actId="1076"/>
          <ac:spMkLst>
            <pc:docMk/>
            <pc:sldMk cId="1325988512" sldId="294"/>
            <ac:spMk id="17" creationId="{BA353079-4283-439F-A105-F3009F040AD7}"/>
          </ac:spMkLst>
        </pc:spChg>
        <pc:spChg chg="add mod">
          <ac:chgData name="audrey Bu..." userId="2be9adc65c227d11" providerId="LiveId" clId="{B410F83D-B454-4833-8F76-66F72BCF0297}" dt="2020-04-24T10:04:37.578" v="6589" actId="1076"/>
          <ac:spMkLst>
            <pc:docMk/>
            <pc:sldMk cId="1325988512" sldId="294"/>
            <ac:spMk id="19" creationId="{93EA1FDB-F947-4E89-BF55-8EC0973929EA}"/>
          </ac:spMkLst>
        </pc:spChg>
        <pc:spChg chg="add mod">
          <ac:chgData name="audrey Bu..." userId="2be9adc65c227d11" providerId="LiveId" clId="{B410F83D-B454-4833-8F76-66F72BCF0297}" dt="2020-04-24T10:25:25.684" v="6760" actId="1076"/>
          <ac:spMkLst>
            <pc:docMk/>
            <pc:sldMk cId="1325988512" sldId="294"/>
            <ac:spMk id="20" creationId="{76E47B05-9B58-469B-BEE9-7AA98633EC0A}"/>
          </ac:spMkLst>
        </pc:spChg>
        <pc:spChg chg="add">
          <ac:chgData name="audrey Bu..." userId="2be9adc65c227d11" providerId="LiveId" clId="{B410F83D-B454-4833-8F76-66F72BCF0297}" dt="2020-04-27T11:39:39.774" v="7175"/>
          <ac:spMkLst>
            <pc:docMk/>
            <pc:sldMk cId="1325988512" sldId="294"/>
            <ac:spMk id="21" creationId="{F55CA71E-4F50-4D64-9EA4-7635E43BB7B2}"/>
          </ac:spMkLst>
        </pc:spChg>
        <pc:spChg chg="add">
          <ac:chgData name="audrey Bu..." userId="2be9adc65c227d11" providerId="LiveId" clId="{B410F83D-B454-4833-8F76-66F72BCF0297}" dt="2020-04-27T11:39:39.774" v="7175"/>
          <ac:spMkLst>
            <pc:docMk/>
            <pc:sldMk cId="1325988512" sldId="294"/>
            <ac:spMk id="22" creationId="{41700A35-E9B4-41BD-957A-98E9FBC0FE8A}"/>
          </ac:spMkLst>
        </pc:spChg>
        <pc:spChg chg="add">
          <ac:chgData name="audrey Bu..." userId="2be9adc65c227d11" providerId="LiveId" clId="{B410F83D-B454-4833-8F76-66F72BCF0297}" dt="2020-04-27T11:39:39.774" v="7175"/>
          <ac:spMkLst>
            <pc:docMk/>
            <pc:sldMk cId="1325988512" sldId="294"/>
            <ac:spMk id="23" creationId="{A79CE122-CF25-4EF2-A74C-53D80C64E611}"/>
          </ac:spMkLst>
        </pc:spChg>
        <pc:picChg chg="mod">
          <ac:chgData name="audrey Bu..." userId="2be9adc65c227d11" providerId="LiveId" clId="{B410F83D-B454-4833-8F76-66F72BCF0297}" dt="2020-04-24T09:58:16.267" v="6533" actId="1076"/>
          <ac:picMkLst>
            <pc:docMk/>
            <pc:sldMk cId="1325988512" sldId="294"/>
            <ac:picMk id="3" creationId="{75B8D53E-179F-4795-9214-0F62EE3E715F}"/>
          </ac:picMkLst>
        </pc:picChg>
        <pc:picChg chg="add mod">
          <ac:chgData name="audrey Bu..." userId="2be9adc65c227d11" providerId="LiveId" clId="{B410F83D-B454-4833-8F76-66F72BCF0297}" dt="2020-04-24T09:58:16.267" v="6533" actId="1076"/>
          <ac:picMkLst>
            <pc:docMk/>
            <pc:sldMk cId="1325988512" sldId="294"/>
            <ac:picMk id="18" creationId="{5300EA08-2B57-4126-A791-F44AB9977B1E}"/>
          </ac:picMkLst>
        </pc:picChg>
      </pc:sldChg>
      <pc:sldChg chg="add del">
        <pc:chgData name="audrey Bu..." userId="2be9adc65c227d11" providerId="LiveId" clId="{B410F83D-B454-4833-8F76-66F72BCF0297}" dt="2020-04-24T06:04:00.023" v="5686" actId="2696"/>
        <pc:sldMkLst>
          <pc:docMk/>
          <pc:sldMk cId="4032930512" sldId="294"/>
        </pc:sldMkLst>
      </pc:sldChg>
      <pc:sldChg chg="addSp delSp modSp add mod">
        <pc:chgData name="audrey Bu..." userId="2be9adc65c227d11" providerId="LiveId" clId="{B410F83D-B454-4833-8F76-66F72BCF0297}" dt="2020-04-27T11:58:22.422" v="7292" actId="1076"/>
        <pc:sldMkLst>
          <pc:docMk/>
          <pc:sldMk cId="2645915800" sldId="295"/>
        </pc:sldMkLst>
        <pc:spChg chg="add del mod">
          <ac:chgData name="audrey Bu..." userId="2be9adc65c227d11" providerId="LiveId" clId="{B410F83D-B454-4833-8F76-66F72BCF0297}" dt="2020-04-24T10:19:56.638" v="6728" actId="478"/>
          <ac:spMkLst>
            <pc:docMk/>
            <pc:sldMk cId="2645915800" sldId="295"/>
            <ac:spMk id="2" creationId="{5615CDE0-875B-46A9-8272-A9B3F8655614}"/>
          </ac:spMkLst>
        </pc:spChg>
        <pc:spChg chg="del">
          <ac:chgData name="audrey Bu..." userId="2be9adc65c227d11" providerId="LiveId" clId="{B410F83D-B454-4833-8F76-66F72BCF0297}" dt="2020-04-27T11:57:32.787" v="7286" actId="478"/>
          <ac:spMkLst>
            <pc:docMk/>
            <pc:sldMk cId="2645915800" sldId="295"/>
            <ac:spMk id="7" creationId="{E492C342-39D5-4847-87AB-C02B7C6D324C}"/>
          </ac:spMkLst>
        </pc:spChg>
        <pc:spChg chg="del">
          <ac:chgData name="audrey Bu..." userId="2be9adc65c227d11" providerId="LiveId" clId="{B410F83D-B454-4833-8F76-66F72BCF0297}" dt="2020-04-27T11:57:31.943" v="7285" actId="478"/>
          <ac:spMkLst>
            <pc:docMk/>
            <pc:sldMk cId="2645915800" sldId="295"/>
            <ac:spMk id="8" creationId="{647CF98C-F995-48BE-914D-66AD024CFDE3}"/>
          </ac:spMkLst>
        </pc:spChg>
        <pc:spChg chg="del mod">
          <ac:chgData name="audrey Bu..." userId="2be9adc65c227d11" providerId="LiveId" clId="{B410F83D-B454-4833-8F76-66F72BCF0297}" dt="2020-04-24T10:19:53.859" v="6725" actId="478"/>
          <ac:spMkLst>
            <pc:docMk/>
            <pc:sldMk cId="2645915800" sldId="295"/>
            <ac:spMk id="9" creationId="{A1871EBD-8E18-4019-8686-5EC12A53832A}"/>
          </ac:spMkLst>
        </pc:spChg>
        <pc:spChg chg="mod">
          <ac:chgData name="audrey Bu..." userId="2be9adc65c227d11" providerId="LiveId" clId="{B410F83D-B454-4833-8F76-66F72BCF0297}" dt="2020-04-24T10:24:22.353" v="6751" actId="1076"/>
          <ac:spMkLst>
            <pc:docMk/>
            <pc:sldMk cId="2645915800" sldId="295"/>
            <ac:spMk id="19" creationId="{B340CFB1-D7C5-4EC4-A00D-CE9A9323663F}"/>
          </ac:spMkLst>
        </pc:spChg>
        <pc:spChg chg="mod">
          <ac:chgData name="audrey Bu..." userId="2be9adc65c227d11" providerId="LiveId" clId="{B410F83D-B454-4833-8F76-66F72BCF0297}" dt="2020-04-24T10:24:22.353" v="6751" actId="1076"/>
          <ac:spMkLst>
            <pc:docMk/>
            <pc:sldMk cId="2645915800" sldId="295"/>
            <ac:spMk id="20" creationId="{42A687BA-5566-4663-B30E-3EF74D639766}"/>
          </ac:spMkLst>
        </pc:spChg>
        <pc:spChg chg="add mod">
          <ac:chgData name="audrey Bu..." userId="2be9adc65c227d11" providerId="LiveId" clId="{B410F83D-B454-4833-8F76-66F72BCF0297}" dt="2020-04-27T11:58:22.422" v="7292" actId="1076"/>
          <ac:spMkLst>
            <pc:docMk/>
            <pc:sldMk cId="2645915800" sldId="295"/>
            <ac:spMk id="22" creationId="{9E0AF742-84B8-464B-AB47-9D3AABF8C23E}"/>
          </ac:spMkLst>
        </pc:spChg>
        <pc:spChg chg="add mod">
          <ac:chgData name="audrey Bu..." userId="2be9adc65c227d11" providerId="LiveId" clId="{B410F83D-B454-4833-8F76-66F72BCF0297}" dt="2020-04-27T11:57:44.809" v="7290" actId="1076"/>
          <ac:spMkLst>
            <pc:docMk/>
            <pc:sldMk cId="2645915800" sldId="295"/>
            <ac:spMk id="25" creationId="{94456499-92B8-45A2-B6CF-71E54DEB5DD6}"/>
          </ac:spMkLst>
        </pc:spChg>
        <pc:spChg chg="del mod">
          <ac:chgData name="audrey Bu..." userId="2be9adc65c227d11" providerId="LiveId" clId="{B410F83D-B454-4833-8F76-66F72BCF0297}" dt="2020-04-24T10:05:49.628" v="6598" actId="478"/>
          <ac:spMkLst>
            <pc:docMk/>
            <pc:sldMk cId="2645915800" sldId="295"/>
            <ac:spMk id="25" creationId="{CB54B5F6-7D00-48F2-8B57-DFC9CF61DD5D}"/>
          </ac:spMkLst>
        </pc:spChg>
        <pc:spChg chg="add mod">
          <ac:chgData name="audrey Bu..." userId="2be9adc65c227d11" providerId="LiveId" clId="{B410F83D-B454-4833-8F76-66F72BCF0297}" dt="2020-04-27T11:57:44.809" v="7290" actId="1076"/>
          <ac:spMkLst>
            <pc:docMk/>
            <pc:sldMk cId="2645915800" sldId="295"/>
            <ac:spMk id="26" creationId="{15B21773-9D89-4E2C-8CB0-23183AF8620F}"/>
          </ac:spMkLst>
        </pc:spChg>
        <pc:spChg chg="del mod">
          <ac:chgData name="audrey Bu..." userId="2be9adc65c227d11" providerId="LiveId" clId="{B410F83D-B454-4833-8F76-66F72BCF0297}" dt="2020-04-24T10:05:29.702" v="6592" actId="478"/>
          <ac:spMkLst>
            <pc:docMk/>
            <pc:sldMk cId="2645915800" sldId="295"/>
            <ac:spMk id="26" creationId="{C4B4A3BF-F048-4702-8ADE-71C04EED5A47}"/>
          </ac:spMkLst>
        </pc:spChg>
        <pc:spChg chg="del mod">
          <ac:chgData name="audrey Bu..." userId="2be9adc65c227d11" providerId="LiveId" clId="{B410F83D-B454-4833-8F76-66F72BCF0297}" dt="2020-04-24T10:19:57.434" v="6729" actId="478"/>
          <ac:spMkLst>
            <pc:docMk/>
            <pc:sldMk cId="2645915800" sldId="295"/>
            <ac:spMk id="27" creationId="{E2FDE963-FB5D-4B87-9B53-AA36010250F3}"/>
          </ac:spMkLst>
        </pc:spChg>
        <pc:spChg chg="del">
          <ac:chgData name="audrey Bu..." userId="2be9adc65c227d11" providerId="LiveId" clId="{B410F83D-B454-4833-8F76-66F72BCF0297}" dt="2020-04-24T10:05:46.357" v="6596" actId="478"/>
          <ac:spMkLst>
            <pc:docMk/>
            <pc:sldMk cId="2645915800" sldId="295"/>
            <ac:spMk id="28" creationId="{93C667AB-1831-4F78-AC58-9B65781419A0}"/>
          </ac:spMkLst>
        </pc:spChg>
        <pc:spChg chg="del">
          <ac:chgData name="audrey Bu..." userId="2be9adc65c227d11" providerId="LiveId" clId="{B410F83D-B454-4833-8F76-66F72BCF0297}" dt="2020-04-24T10:05:27.998" v="6590" actId="478"/>
          <ac:spMkLst>
            <pc:docMk/>
            <pc:sldMk cId="2645915800" sldId="295"/>
            <ac:spMk id="29" creationId="{647DE2FA-9B14-4A54-864D-6740D0E341E6}"/>
          </ac:spMkLst>
        </pc:spChg>
        <pc:spChg chg="mod">
          <ac:chgData name="audrey Bu..." userId="2be9adc65c227d11" providerId="LiveId" clId="{B410F83D-B454-4833-8F76-66F72BCF0297}" dt="2020-04-24T10:24:22.353" v="6751" actId="1076"/>
          <ac:spMkLst>
            <pc:docMk/>
            <pc:sldMk cId="2645915800" sldId="295"/>
            <ac:spMk id="30" creationId="{D8C81F88-6071-4818-9CDE-D8D8355F7F6F}"/>
          </ac:spMkLst>
        </pc:spChg>
        <pc:spChg chg="del">
          <ac:chgData name="audrey Bu..." userId="2be9adc65c227d11" providerId="LiveId" clId="{B410F83D-B454-4833-8F76-66F72BCF0297}" dt="2020-04-24T10:05:51.774" v="6599" actId="478"/>
          <ac:spMkLst>
            <pc:docMk/>
            <pc:sldMk cId="2645915800" sldId="295"/>
            <ac:spMk id="31" creationId="{D8733639-5433-4247-9832-FC90AFAABAF5}"/>
          </ac:spMkLst>
        </pc:spChg>
        <pc:spChg chg="del">
          <ac:chgData name="audrey Bu..." userId="2be9adc65c227d11" providerId="LiveId" clId="{B410F83D-B454-4833-8F76-66F72BCF0297}" dt="2020-04-24T10:05:31.251" v="6593" actId="478"/>
          <ac:spMkLst>
            <pc:docMk/>
            <pc:sldMk cId="2645915800" sldId="295"/>
            <ac:spMk id="32" creationId="{D101425A-C8BF-49C1-938F-BEA356D1A91F}"/>
          </ac:spMkLst>
        </pc:spChg>
        <pc:spChg chg="mod">
          <ac:chgData name="audrey Bu..." userId="2be9adc65c227d11" providerId="LiveId" clId="{B410F83D-B454-4833-8F76-66F72BCF0297}" dt="2020-04-24T10:24:22.353" v="6751" actId="1076"/>
          <ac:spMkLst>
            <pc:docMk/>
            <pc:sldMk cId="2645915800" sldId="295"/>
            <ac:spMk id="33" creationId="{5B8DF132-62E1-45D7-8355-D23D068472B3}"/>
          </ac:spMkLst>
        </pc:spChg>
        <pc:spChg chg="mod">
          <ac:chgData name="audrey Bu..." userId="2be9adc65c227d11" providerId="LiveId" clId="{B410F83D-B454-4833-8F76-66F72BCF0297}" dt="2020-04-24T10:02:24.812" v="6580" actId="20577"/>
          <ac:spMkLst>
            <pc:docMk/>
            <pc:sldMk cId="2645915800" sldId="295"/>
            <ac:spMk id="34" creationId="{80BC5200-F78B-43D7-B65E-988514A0E46A}"/>
          </ac:spMkLst>
        </pc:spChg>
        <pc:spChg chg="del mod">
          <ac:chgData name="audrey Bu..." userId="2be9adc65c227d11" providerId="LiveId" clId="{B410F83D-B454-4833-8F76-66F72BCF0297}" dt="2020-04-27T11:57:36.763" v="7288" actId="478"/>
          <ac:spMkLst>
            <pc:docMk/>
            <pc:sldMk cId="2645915800" sldId="295"/>
            <ac:spMk id="35" creationId="{EE2E680F-614B-485D-B7CE-61B9F1FF136F}"/>
          </ac:spMkLst>
        </pc:spChg>
        <pc:spChg chg="add mod">
          <ac:chgData name="audrey Bu..." userId="2be9adc65c227d11" providerId="LiveId" clId="{B410F83D-B454-4833-8F76-66F72BCF0297}" dt="2020-04-24T10:24:57.324" v="6758" actId="1076"/>
          <ac:spMkLst>
            <pc:docMk/>
            <pc:sldMk cId="2645915800" sldId="295"/>
            <ac:spMk id="36" creationId="{696BD7DC-1BD0-4971-920B-B44586D85E88}"/>
          </ac:spMkLst>
        </pc:spChg>
        <pc:spChg chg="add del mod">
          <ac:chgData name="audrey Bu..." userId="2be9adc65c227d11" providerId="LiveId" clId="{B410F83D-B454-4833-8F76-66F72BCF0297}" dt="2020-04-24T10:19:58.434" v="6730" actId="478"/>
          <ac:spMkLst>
            <pc:docMk/>
            <pc:sldMk cId="2645915800" sldId="295"/>
            <ac:spMk id="37" creationId="{B7DFD812-F44D-41F4-ACDB-0269BF422490}"/>
          </ac:spMkLst>
        </pc:spChg>
        <pc:spChg chg="add mod">
          <ac:chgData name="audrey Bu..." userId="2be9adc65c227d11" providerId="LiveId" clId="{B410F83D-B454-4833-8F76-66F72BCF0297}" dt="2020-04-24T10:24:05.842" v="6748" actId="1076"/>
          <ac:spMkLst>
            <pc:docMk/>
            <pc:sldMk cId="2645915800" sldId="295"/>
            <ac:spMk id="38" creationId="{26666783-72CF-4AEB-921E-6DC8BB996443}"/>
          </ac:spMkLst>
        </pc:spChg>
        <pc:spChg chg="add del mod">
          <ac:chgData name="audrey Bu..." userId="2be9adc65c227d11" providerId="LiveId" clId="{B410F83D-B454-4833-8F76-66F72BCF0297}" dt="2020-04-24T10:24:24.729" v="6752" actId="478"/>
          <ac:spMkLst>
            <pc:docMk/>
            <pc:sldMk cId="2645915800" sldId="295"/>
            <ac:spMk id="39" creationId="{2E1E756F-4925-403B-86C8-9FD177A88F88}"/>
          </ac:spMkLst>
        </pc:spChg>
        <pc:spChg chg="add del mod">
          <ac:chgData name="audrey Bu..." userId="2be9adc65c227d11" providerId="LiveId" clId="{B410F83D-B454-4833-8F76-66F72BCF0297}" dt="2020-04-24T10:20:02.407" v="6734" actId="478"/>
          <ac:spMkLst>
            <pc:docMk/>
            <pc:sldMk cId="2645915800" sldId="295"/>
            <ac:spMk id="43" creationId="{017C96B9-E029-4A61-A951-1A05D2D156E9}"/>
          </ac:spMkLst>
        </pc:spChg>
        <pc:spChg chg="add mod">
          <ac:chgData name="audrey Bu..." userId="2be9adc65c227d11" providerId="LiveId" clId="{B410F83D-B454-4833-8F76-66F72BCF0297}" dt="2020-04-24T10:24:51.080" v="6757" actId="1076"/>
          <ac:spMkLst>
            <pc:docMk/>
            <pc:sldMk cId="2645915800" sldId="295"/>
            <ac:spMk id="44" creationId="{355665D8-0DE3-4A2E-BFED-A34E4148C267}"/>
          </ac:spMkLst>
        </pc:spChg>
        <pc:spChg chg="add del mod">
          <ac:chgData name="audrey Bu..." userId="2be9adc65c227d11" providerId="LiveId" clId="{B410F83D-B454-4833-8F76-66F72BCF0297}" dt="2020-04-24T10:24:29.784" v="6755" actId="478"/>
          <ac:spMkLst>
            <pc:docMk/>
            <pc:sldMk cId="2645915800" sldId="295"/>
            <ac:spMk id="45" creationId="{4CD078EB-9FC5-4981-B008-7E956120425C}"/>
          </ac:spMkLst>
        </pc:spChg>
        <pc:spChg chg="add mod">
          <ac:chgData name="audrey Bu..." userId="2be9adc65c227d11" providerId="LiveId" clId="{B410F83D-B454-4833-8F76-66F72BCF0297}" dt="2020-04-24T10:24:22.353" v="6751" actId="1076"/>
          <ac:spMkLst>
            <pc:docMk/>
            <pc:sldMk cId="2645915800" sldId="295"/>
            <ac:spMk id="46" creationId="{65EED7A9-870D-4A86-A22D-0F71E35F10F1}"/>
          </ac:spMkLst>
        </pc:spChg>
        <pc:spChg chg="add mod">
          <ac:chgData name="audrey Bu..." userId="2be9adc65c227d11" providerId="LiveId" clId="{B410F83D-B454-4833-8F76-66F72BCF0297}" dt="2020-04-24T10:24:22.353" v="6751" actId="1076"/>
          <ac:spMkLst>
            <pc:docMk/>
            <pc:sldMk cId="2645915800" sldId="295"/>
            <ac:spMk id="47" creationId="{466B70EE-23CE-4C3A-82F7-082576613DDA}"/>
          </ac:spMkLst>
        </pc:spChg>
        <pc:spChg chg="add del mod">
          <ac:chgData name="audrey Bu..." userId="2be9adc65c227d11" providerId="LiveId" clId="{B410F83D-B454-4833-8F76-66F72BCF0297}" dt="2020-04-24T10:20:00.578" v="6732" actId="478"/>
          <ac:spMkLst>
            <pc:docMk/>
            <pc:sldMk cId="2645915800" sldId="295"/>
            <ac:spMk id="48" creationId="{4AD79962-6D55-4F5F-B317-F874B37F222F}"/>
          </ac:spMkLst>
        </pc:spChg>
        <pc:spChg chg="add mod">
          <ac:chgData name="audrey Bu..." userId="2be9adc65c227d11" providerId="LiveId" clId="{B410F83D-B454-4833-8F76-66F72BCF0297}" dt="2020-04-24T10:24:43.182" v="6756" actId="1076"/>
          <ac:spMkLst>
            <pc:docMk/>
            <pc:sldMk cId="2645915800" sldId="295"/>
            <ac:spMk id="49" creationId="{2650A772-50B9-49C5-814D-818FA56D2888}"/>
          </ac:spMkLst>
        </pc:spChg>
        <pc:spChg chg="add del mod">
          <ac:chgData name="audrey Bu..." userId="2be9adc65c227d11" providerId="LiveId" clId="{B410F83D-B454-4833-8F76-66F72BCF0297}" dt="2020-04-24T10:24:25.604" v="6753" actId="478"/>
          <ac:spMkLst>
            <pc:docMk/>
            <pc:sldMk cId="2645915800" sldId="295"/>
            <ac:spMk id="50" creationId="{C14A685B-983F-4336-AB1D-B3D349406D83}"/>
          </ac:spMkLst>
        </pc:spChg>
        <pc:spChg chg="add mod">
          <ac:chgData name="audrey Bu..." userId="2be9adc65c227d11" providerId="LiveId" clId="{B410F83D-B454-4833-8F76-66F72BCF0297}" dt="2020-04-24T10:23:44.393" v="6747" actId="1076"/>
          <ac:spMkLst>
            <pc:docMk/>
            <pc:sldMk cId="2645915800" sldId="295"/>
            <ac:spMk id="51" creationId="{901D25F3-4293-4781-B231-8476B2437825}"/>
          </ac:spMkLst>
        </pc:spChg>
        <pc:picChg chg="del mod">
          <ac:chgData name="audrey Bu..." userId="2be9adc65c227d11" providerId="LiveId" clId="{B410F83D-B454-4833-8F76-66F72BCF0297}" dt="2020-04-24T10:19:54.359" v="6726" actId="478"/>
          <ac:picMkLst>
            <pc:docMk/>
            <pc:sldMk cId="2645915800" sldId="295"/>
            <ac:picMk id="22" creationId="{B40ADE1E-769A-4BF1-BC4F-2F127DB662DD}"/>
          </ac:picMkLst>
        </pc:picChg>
        <pc:picChg chg="mod">
          <ac:chgData name="audrey Bu..." userId="2be9adc65c227d11" providerId="LiveId" clId="{B410F83D-B454-4833-8F76-66F72BCF0297}" dt="2020-04-24T10:24:22.353" v="6751" actId="1076"/>
          <ac:picMkLst>
            <pc:docMk/>
            <pc:sldMk cId="2645915800" sldId="295"/>
            <ac:picMk id="23" creationId="{B127EAA7-BAB6-420A-9B89-5D1B8CCFDF85}"/>
          </ac:picMkLst>
        </pc:picChg>
        <pc:picChg chg="mod">
          <ac:chgData name="audrey Bu..." userId="2be9adc65c227d11" providerId="LiveId" clId="{B410F83D-B454-4833-8F76-66F72BCF0297}" dt="2020-04-24T10:24:22.353" v="6751" actId="1076"/>
          <ac:picMkLst>
            <pc:docMk/>
            <pc:sldMk cId="2645915800" sldId="295"/>
            <ac:picMk id="24" creationId="{2E074DF1-C02F-4D3C-AA93-A808B1723B4A}"/>
          </ac:picMkLst>
        </pc:picChg>
        <pc:picChg chg="add del mod">
          <ac:chgData name="audrey Bu..." userId="2be9adc65c227d11" providerId="LiveId" clId="{B410F83D-B454-4833-8F76-66F72BCF0297}" dt="2020-04-24T10:19:58.990" v="6731" actId="478"/>
          <ac:picMkLst>
            <pc:docMk/>
            <pc:sldMk cId="2645915800" sldId="295"/>
            <ac:picMk id="40" creationId="{33F5E852-0704-4651-AF57-4C272FAE808F}"/>
          </ac:picMkLst>
        </pc:picChg>
        <pc:picChg chg="add mod">
          <ac:chgData name="audrey Bu..." userId="2be9adc65c227d11" providerId="LiveId" clId="{B410F83D-B454-4833-8F76-66F72BCF0297}" dt="2020-04-24T10:24:05.842" v="6748" actId="1076"/>
          <ac:picMkLst>
            <pc:docMk/>
            <pc:sldMk cId="2645915800" sldId="295"/>
            <ac:picMk id="41" creationId="{798471F0-03E0-450E-A9A7-71F7BA67FB93}"/>
          </ac:picMkLst>
        </pc:picChg>
        <pc:picChg chg="add del mod">
          <ac:chgData name="audrey Bu..." userId="2be9adc65c227d11" providerId="LiveId" clId="{B410F83D-B454-4833-8F76-66F72BCF0297}" dt="2020-04-24T10:24:26.915" v="6754" actId="478"/>
          <ac:picMkLst>
            <pc:docMk/>
            <pc:sldMk cId="2645915800" sldId="295"/>
            <ac:picMk id="42" creationId="{F18C2990-680F-4ADE-9304-9B169E9D5504}"/>
          </ac:picMkLst>
        </pc:picChg>
      </pc:sldChg>
      <pc:sldChg chg="addSp delSp modSp add mod">
        <pc:chgData name="audrey Bu..." userId="2be9adc65c227d11" providerId="LiveId" clId="{B410F83D-B454-4833-8F76-66F72BCF0297}" dt="2020-04-27T12:10:42.268" v="7373" actId="478"/>
        <pc:sldMkLst>
          <pc:docMk/>
          <pc:sldMk cId="2607909866" sldId="296"/>
        </pc:sldMkLst>
        <pc:spChg chg="add mod">
          <ac:chgData name="audrey Bu..." userId="2be9adc65c227d11" providerId="LiveId" clId="{B410F83D-B454-4833-8F76-66F72BCF0297}" dt="2020-04-24T10:18:12.068" v="6717" actId="122"/>
          <ac:spMkLst>
            <pc:docMk/>
            <pc:sldMk cId="2607909866" sldId="296"/>
            <ac:spMk id="2" creationId="{D230A29D-CB46-4B86-84CE-DBC6B56604C4}"/>
          </ac:spMkLst>
        </pc:spChg>
        <pc:spChg chg="del">
          <ac:chgData name="audrey Bu..." userId="2be9adc65c227d11" providerId="LiveId" clId="{B410F83D-B454-4833-8F76-66F72BCF0297}" dt="2020-04-27T12:07:46.183" v="7358" actId="478"/>
          <ac:spMkLst>
            <pc:docMk/>
            <pc:sldMk cId="2607909866" sldId="296"/>
            <ac:spMk id="15" creationId="{DF33CAC3-447F-4E64-9781-DCD04E9576CC}"/>
          </ac:spMkLst>
        </pc:spChg>
        <pc:spChg chg="mod">
          <ac:chgData name="audrey Bu..." userId="2be9adc65c227d11" providerId="LiveId" clId="{B410F83D-B454-4833-8F76-66F72BCF0297}" dt="2020-04-24T10:18:56.119" v="6720" actId="1076"/>
          <ac:spMkLst>
            <pc:docMk/>
            <pc:sldMk cId="2607909866" sldId="296"/>
            <ac:spMk id="17" creationId="{0C7BF2DF-FD51-4CE6-95DE-60FA76A3441E}"/>
          </ac:spMkLst>
        </pc:spChg>
        <pc:spChg chg="mod">
          <ac:chgData name="audrey Bu..." userId="2be9adc65c227d11" providerId="LiveId" clId="{B410F83D-B454-4833-8F76-66F72BCF0297}" dt="2020-04-24T10:18:56.119" v="6720" actId="1076"/>
          <ac:spMkLst>
            <pc:docMk/>
            <pc:sldMk cId="2607909866" sldId="296"/>
            <ac:spMk id="18" creationId="{B2FE3462-1B99-4B67-8EF3-62C53A344066}"/>
          </ac:spMkLst>
        </pc:spChg>
        <pc:spChg chg="mod">
          <ac:chgData name="audrey Bu..." userId="2be9adc65c227d11" providerId="LiveId" clId="{B410F83D-B454-4833-8F76-66F72BCF0297}" dt="2020-04-24T10:18:56.119" v="6720" actId="1076"/>
          <ac:spMkLst>
            <pc:docMk/>
            <pc:sldMk cId="2607909866" sldId="296"/>
            <ac:spMk id="19" creationId="{A72B95C3-D461-4E40-9F61-78EC0B04DE9D}"/>
          </ac:spMkLst>
        </pc:spChg>
        <pc:spChg chg="mod ord">
          <ac:chgData name="audrey Bu..." userId="2be9adc65c227d11" providerId="LiveId" clId="{B410F83D-B454-4833-8F76-66F72BCF0297}" dt="2020-04-24T10:18:56.119" v="6720" actId="1076"/>
          <ac:spMkLst>
            <pc:docMk/>
            <pc:sldMk cId="2607909866" sldId="296"/>
            <ac:spMk id="23" creationId="{B5FA5A6F-AC62-4D44-8323-104336A726C1}"/>
          </ac:spMkLst>
        </pc:spChg>
        <pc:spChg chg="del">
          <ac:chgData name="audrey Bu..." userId="2be9adc65c227d11" providerId="LiveId" clId="{B410F83D-B454-4833-8F76-66F72BCF0297}" dt="2020-04-24T10:14:28.381" v="6676" actId="478"/>
          <ac:spMkLst>
            <pc:docMk/>
            <pc:sldMk cId="2607909866" sldId="296"/>
            <ac:spMk id="24" creationId="{E80B6B19-1253-44DC-A39D-A18657142E7C}"/>
          </ac:spMkLst>
        </pc:spChg>
        <pc:spChg chg="mod">
          <ac:chgData name="audrey Bu..." userId="2be9adc65c227d11" providerId="LiveId" clId="{B410F83D-B454-4833-8F76-66F72BCF0297}" dt="2020-04-24T10:18:56.119" v="6720" actId="1076"/>
          <ac:spMkLst>
            <pc:docMk/>
            <pc:sldMk cId="2607909866" sldId="296"/>
            <ac:spMk id="25" creationId="{88686D26-A59B-4DF2-9372-499D6BE933B9}"/>
          </ac:spMkLst>
        </pc:spChg>
        <pc:spChg chg="del">
          <ac:chgData name="audrey Bu..." userId="2be9adc65c227d11" providerId="LiveId" clId="{B410F83D-B454-4833-8F76-66F72BCF0297}" dt="2020-04-24T10:15:20.238" v="6687" actId="478"/>
          <ac:spMkLst>
            <pc:docMk/>
            <pc:sldMk cId="2607909866" sldId="296"/>
            <ac:spMk id="26" creationId="{5B5B7EEA-D162-4D57-915B-6E543DFD3BF1}"/>
          </ac:spMkLst>
        </pc:spChg>
        <pc:spChg chg="del">
          <ac:chgData name="audrey Bu..." userId="2be9adc65c227d11" providerId="LiveId" clId="{B410F83D-B454-4833-8F76-66F72BCF0297}" dt="2020-04-24T10:14:29.893" v="6677" actId="478"/>
          <ac:spMkLst>
            <pc:docMk/>
            <pc:sldMk cId="2607909866" sldId="296"/>
            <ac:spMk id="27" creationId="{EB57F34E-AA25-4865-9C9A-8AC0ECD8B506}"/>
          </ac:spMkLst>
        </pc:spChg>
        <pc:spChg chg="mod">
          <ac:chgData name="audrey Bu..." userId="2be9adc65c227d11" providerId="LiveId" clId="{B410F83D-B454-4833-8F76-66F72BCF0297}" dt="2020-04-24T10:18:56.119" v="6720" actId="1076"/>
          <ac:spMkLst>
            <pc:docMk/>
            <pc:sldMk cId="2607909866" sldId="296"/>
            <ac:spMk id="28" creationId="{C6E81DA8-1E22-4D4E-AF20-AF04703584FB}"/>
          </ac:spMkLst>
        </pc:spChg>
        <pc:spChg chg="del">
          <ac:chgData name="audrey Bu..." userId="2be9adc65c227d11" providerId="LiveId" clId="{B410F83D-B454-4833-8F76-66F72BCF0297}" dt="2020-04-24T10:15:41.568" v="6688" actId="478"/>
          <ac:spMkLst>
            <pc:docMk/>
            <pc:sldMk cId="2607909866" sldId="296"/>
            <ac:spMk id="29" creationId="{B71116DB-D57A-4C91-B475-09B5A5A84EEE}"/>
          </ac:spMkLst>
        </pc:spChg>
        <pc:spChg chg="del">
          <ac:chgData name="audrey Bu..." userId="2be9adc65c227d11" providerId="LiveId" clId="{B410F83D-B454-4833-8F76-66F72BCF0297}" dt="2020-04-24T10:14:31.225" v="6678" actId="478"/>
          <ac:spMkLst>
            <pc:docMk/>
            <pc:sldMk cId="2607909866" sldId="296"/>
            <ac:spMk id="30" creationId="{F1088CFE-6478-4518-83AB-EBAB71371471}"/>
          </ac:spMkLst>
        </pc:spChg>
        <pc:spChg chg="mod">
          <ac:chgData name="audrey Bu..." userId="2be9adc65c227d11" providerId="LiveId" clId="{B410F83D-B454-4833-8F76-66F72BCF0297}" dt="2020-04-24T10:18:56.119" v="6720" actId="1076"/>
          <ac:spMkLst>
            <pc:docMk/>
            <pc:sldMk cId="2607909866" sldId="296"/>
            <ac:spMk id="31" creationId="{14CF0099-FB9F-4854-807A-F21DFBDCD937}"/>
          </ac:spMkLst>
        </pc:spChg>
        <pc:spChg chg="mod">
          <ac:chgData name="audrey Bu..." userId="2be9adc65c227d11" providerId="LiveId" clId="{B410F83D-B454-4833-8F76-66F72BCF0297}" dt="2020-04-24T10:10:11.203" v="6638" actId="20577"/>
          <ac:spMkLst>
            <pc:docMk/>
            <pc:sldMk cId="2607909866" sldId="296"/>
            <ac:spMk id="32" creationId="{ACE595A6-8E0F-421F-99F6-D3A7FDE85CA0}"/>
          </ac:spMkLst>
        </pc:spChg>
        <pc:spChg chg="del">
          <ac:chgData name="audrey Bu..." userId="2be9adc65c227d11" providerId="LiveId" clId="{B410F83D-B454-4833-8F76-66F72BCF0297}" dt="2020-04-27T12:07:49.995" v="7359" actId="478"/>
          <ac:spMkLst>
            <pc:docMk/>
            <pc:sldMk cId="2607909866" sldId="296"/>
            <ac:spMk id="33" creationId="{3572F53A-08EF-4744-B2EF-2FD7AFD9D6E6}"/>
          </ac:spMkLst>
        </pc:spChg>
        <pc:spChg chg="add del">
          <ac:chgData name="audrey Bu..." userId="2be9adc65c227d11" providerId="LiveId" clId="{B410F83D-B454-4833-8F76-66F72BCF0297}" dt="2020-04-24T10:10:58.607" v="6645"/>
          <ac:spMkLst>
            <pc:docMk/>
            <pc:sldMk cId="2607909866" sldId="296"/>
            <ac:spMk id="34" creationId="{5FDC42A1-D9AA-437E-AB8C-BDFC1DD0222A}"/>
          </ac:spMkLst>
        </pc:spChg>
        <pc:spChg chg="add del">
          <ac:chgData name="audrey Bu..." userId="2be9adc65c227d11" providerId="LiveId" clId="{B410F83D-B454-4833-8F76-66F72BCF0297}" dt="2020-04-24T10:10:58.607" v="6645"/>
          <ac:spMkLst>
            <pc:docMk/>
            <pc:sldMk cId="2607909866" sldId="296"/>
            <ac:spMk id="35" creationId="{BA5DED77-A176-4755-8C42-1554DEBE00EE}"/>
          </ac:spMkLst>
        </pc:spChg>
        <pc:spChg chg="add del">
          <ac:chgData name="audrey Bu..." userId="2be9adc65c227d11" providerId="LiveId" clId="{B410F83D-B454-4833-8F76-66F72BCF0297}" dt="2020-04-24T10:11:17.555" v="6647" actId="478"/>
          <ac:spMkLst>
            <pc:docMk/>
            <pc:sldMk cId="2607909866" sldId="296"/>
            <ac:spMk id="36" creationId="{91BE3F17-6EBF-4561-80C2-BA1CE8F14BE2}"/>
          </ac:spMkLst>
        </pc:spChg>
        <pc:spChg chg="add mod">
          <ac:chgData name="audrey Bu..." userId="2be9adc65c227d11" providerId="LiveId" clId="{B410F83D-B454-4833-8F76-66F72BCF0297}" dt="2020-04-24T10:18:56.119" v="6720" actId="1076"/>
          <ac:spMkLst>
            <pc:docMk/>
            <pc:sldMk cId="2607909866" sldId="296"/>
            <ac:spMk id="37" creationId="{EB8FE9A5-E734-4188-978D-386C58A9C69F}"/>
          </ac:spMkLst>
        </pc:spChg>
        <pc:spChg chg="add del">
          <ac:chgData name="audrey Bu..." userId="2be9adc65c227d11" providerId="LiveId" clId="{B410F83D-B454-4833-8F76-66F72BCF0297}" dt="2020-04-27T12:10:42.268" v="7373" actId="478"/>
          <ac:spMkLst>
            <pc:docMk/>
            <pc:sldMk cId="2607909866" sldId="296"/>
            <ac:spMk id="39" creationId="{0DB9FAC0-FEA7-4959-A66C-AC0DFED8B963}"/>
          </ac:spMkLst>
        </pc:spChg>
        <pc:spChg chg="add del">
          <ac:chgData name="audrey Bu..." userId="2be9adc65c227d11" providerId="LiveId" clId="{B410F83D-B454-4833-8F76-66F72BCF0297}" dt="2020-04-24T10:12:56.780" v="6655" actId="478"/>
          <ac:spMkLst>
            <pc:docMk/>
            <pc:sldMk cId="2607909866" sldId="296"/>
            <ac:spMk id="39" creationId="{77956E34-5142-4314-8394-C95536521922}"/>
          </ac:spMkLst>
        </pc:spChg>
        <pc:spChg chg="add mod">
          <ac:chgData name="audrey Bu..." userId="2be9adc65c227d11" providerId="LiveId" clId="{B410F83D-B454-4833-8F76-66F72BCF0297}" dt="2020-04-24T10:18:56.119" v="6720" actId="1076"/>
          <ac:spMkLst>
            <pc:docMk/>
            <pc:sldMk cId="2607909866" sldId="296"/>
            <ac:spMk id="40" creationId="{8BD4DBBE-643E-44C2-9A31-2B521B8D4998}"/>
          </ac:spMkLst>
        </pc:spChg>
        <pc:spChg chg="add mod">
          <ac:chgData name="audrey Bu..." userId="2be9adc65c227d11" providerId="LiveId" clId="{B410F83D-B454-4833-8F76-66F72BCF0297}" dt="2020-04-24T10:18:56.119" v="6720" actId="1076"/>
          <ac:spMkLst>
            <pc:docMk/>
            <pc:sldMk cId="2607909866" sldId="296"/>
            <ac:spMk id="42" creationId="{FF797FFB-5A3D-499A-A711-420561637C55}"/>
          </ac:spMkLst>
        </pc:spChg>
        <pc:spChg chg="add mod">
          <ac:chgData name="audrey Bu..." userId="2be9adc65c227d11" providerId="LiveId" clId="{B410F83D-B454-4833-8F76-66F72BCF0297}" dt="2020-04-24T10:18:56.119" v="6720" actId="1076"/>
          <ac:spMkLst>
            <pc:docMk/>
            <pc:sldMk cId="2607909866" sldId="296"/>
            <ac:spMk id="43" creationId="{A17FA176-1663-4A88-9E58-AFAC87A0998E}"/>
          </ac:spMkLst>
        </pc:spChg>
        <pc:spChg chg="add mod">
          <ac:chgData name="audrey Bu..." userId="2be9adc65c227d11" providerId="LiveId" clId="{B410F83D-B454-4833-8F76-66F72BCF0297}" dt="2020-04-24T10:18:56.119" v="6720" actId="1076"/>
          <ac:spMkLst>
            <pc:docMk/>
            <pc:sldMk cId="2607909866" sldId="296"/>
            <ac:spMk id="44" creationId="{E151D083-3DE5-4468-B6C6-868B6EEAC001}"/>
          </ac:spMkLst>
        </pc:spChg>
        <pc:spChg chg="add mod">
          <ac:chgData name="audrey Bu..." userId="2be9adc65c227d11" providerId="LiveId" clId="{B410F83D-B454-4833-8F76-66F72BCF0297}" dt="2020-04-24T10:18:56.119" v="6720" actId="1076"/>
          <ac:spMkLst>
            <pc:docMk/>
            <pc:sldMk cId="2607909866" sldId="296"/>
            <ac:spMk id="45" creationId="{B09D5006-BA52-4EAC-B285-0347B864D633}"/>
          </ac:spMkLst>
        </pc:spChg>
        <pc:spChg chg="add mod">
          <ac:chgData name="audrey Bu..." userId="2be9adc65c227d11" providerId="LiveId" clId="{B410F83D-B454-4833-8F76-66F72BCF0297}" dt="2020-04-24T10:18:56.119" v="6720" actId="1076"/>
          <ac:spMkLst>
            <pc:docMk/>
            <pc:sldMk cId="2607909866" sldId="296"/>
            <ac:spMk id="46" creationId="{54798481-259B-4245-B3B4-F737259797D3}"/>
          </ac:spMkLst>
        </pc:spChg>
        <pc:spChg chg="add mod">
          <ac:chgData name="audrey Bu..." userId="2be9adc65c227d11" providerId="LiveId" clId="{B410F83D-B454-4833-8F76-66F72BCF0297}" dt="2020-04-24T10:18:56.119" v="6720" actId="1076"/>
          <ac:spMkLst>
            <pc:docMk/>
            <pc:sldMk cId="2607909866" sldId="296"/>
            <ac:spMk id="47" creationId="{A88D410C-AD03-4F54-A469-05E06B550205}"/>
          </ac:spMkLst>
        </pc:spChg>
        <pc:spChg chg="add mod">
          <ac:chgData name="audrey Bu..." userId="2be9adc65c227d11" providerId="LiveId" clId="{B410F83D-B454-4833-8F76-66F72BCF0297}" dt="2020-04-24T10:19:29.695" v="6724" actId="1076"/>
          <ac:spMkLst>
            <pc:docMk/>
            <pc:sldMk cId="2607909866" sldId="296"/>
            <ac:spMk id="48" creationId="{EF16D8F1-0F5C-4032-8EDC-F8DE3AB017C8}"/>
          </ac:spMkLst>
        </pc:spChg>
        <pc:spChg chg="add">
          <ac:chgData name="audrey Bu..." userId="2be9adc65c227d11" providerId="LiveId" clId="{B410F83D-B454-4833-8F76-66F72BCF0297}" dt="2020-04-27T12:10:36.194" v="7372"/>
          <ac:spMkLst>
            <pc:docMk/>
            <pc:sldMk cId="2607909866" sldId="296"/>
            <ac:spMk id="49" creationId="{794F2AF8-E338-469E-ACC2-EF8E9D3ECF7E}"/>
          </ac:spMkLst>
        </pc:spChg>
        <pc:spChg chg="add">
          <ac:chgData name="audrey Bu..." userId="2be9adc65c227d11" providerId="LiveId" clId="{B410F83D-B454-4833-8F76-66F72BCF0297}" dt="2020-04-27T12:10:36.194" v="7372"/>
          <ac:spMkLst>
            <pc:docMk/>
            <pc:sldMk cId="2607909866" sldId="296"/>
            <ac:spMk id="50" creationId="{637F4EBD-634C-45E3-9ECB-552C3EDA0C83}"/>
          </ac:spMkLst>
        </pc:spChg>
        <pc:spChg chg="add">
          <ac:chgData name="audrey Bu..." userId="2be9adc65c227d11" providerId="LiveId" clId="{B410F83D-B454-4833-8F76-66F72BCF0297}" dt="2020-04-27T12:10:36.194" v="7372"/>
          <ac:spMkLst>
            <pc:docMk/>
            <pc:sldMk cId="2607909866" sldId="296"/>
            <ac:spMk id="51" creationId="{8701042A-905A-4F59-8499-79A9B570BD17}"/>
          </ac:spMkLst>
        </pc:spChg>
        <pc:picChg chg="mod">
          <ac:chgData name="audrey Bu..." userId="2be9adc65c227d11" providerId="LiveId" clId="{B410F83D-B454-4833-8F76-66F72BCF0297}" dt="2020-04-24T10:18:56.119" v="6720" actId="1076"/>
          <ac:picMkLst>
            <pc:docMk/>
            <pc:sldMk cId="2607909866" sldId="296"/>
            <ac:picMk id="20" creationId="{987EF12E-CA55-405D-9F03-70725012B461}"/>
          </ac:picMkLst>
        </pc:picChg>
        <pc:picChg chg="mod">
          <ac:chgData name="audrey Bu..." userId="2be9adc65c227d11" providerId="LiveId" clId="{B410F83D-B454-4833-8F76-66F72BCF0297}" dt="2020-04-24T10:18:56.119" v="6720" actId="1076"/>
          <ac:picMkLst>
            <pc:docMk/>
            <pc:sldMk cId="2607909866" sldId="296"/>
            <ac:picMk id="21" creationId="{A60F064D-C603-4000-8C19-A2E7140FF7A7}"/>
          </ac:picMkLst>
        </pc:picChg>
        <pc:picChg chg="mod">
          <ac:chgData name="audrey Bu..." userId="2be9adc65c227d11" providerId="LiveId" clId="{B410F83D-B454-4833-8F76-66F72BCF0297}" dt="2020-04-24T10:18:56.119" v="6720" actId="1076"/>
          <ac:picMkLst>
            <pc:docMk/>
            <pc:sldMk cId="2607909866" sldId="296"/>
            <ac:picMk id="22" creationId="{28FF784C-EEDB-4540-BB00-954DEE164FB7}"/>
          </ac:picMkLst>
        </pc:picChg>
        <pc:picChg chg="add mod">
          <ac:chgData name="audrey Bu..." userId="2be9adc65c227d11" providerId="LiveId" clId="{B410F83D-B454-4833-8F76-66F72BCF0297}" dt="2020-04-24T10:18:56.119" v="6720" actId="1076"/>
          <ac:picMkLst>
            <pc:docMk/>
            <pc:sldMk cId="2607909866" sldId="296"/>
            <ac:picMk id="38" creationId="{7B844208-AF2B-44D5-929B-4B7EEF926352}"/>
          </ac:picMkLst>
        </pc:picChg>
        <pc:picChg chg="add mod">
          <ac:chgData name="audrey Bu..." userId="2be9adc65c227d11" providerId="LiveId" clId="{B410F83D-B454-4833-8F76-66F72BCF0297}" dt="2020-04-24T10:18:56.119" v="6720" actId="1076"/>
          <ac:picMkLst>
            <pc:docMk/>
            <pc:sldMk cId="2607909866" sldId="296"/>
            <ac:picMk id="41" creationId="{8CDE991A-282D-4343-8990-2108D5816739}"/>
          </ac:picMkLst>
        </pc:picChg>
      </pc:sldChg>
      <pc:sldChg chg="addSp modSp add mod ord">
        <pc:chgData name="audrey Bu..." userId="2be9adc65c227d11" providerId="LiveId" clId="{B410F83D-B454-4833-8F76-66F72BCF0297}" dt="2020-04-27T12:09:05.944" v="7367"/>
        <pc:sldMkLst>
          <pc:docMk/>
          <pc:sldMk cId="79433942" sldId="297"/>
        </pc:sldMkLst>
        <pc:spChg chg="add mod">
          <ac:chgData name="audrey Bu..." userId="2be9adc65c227d11" providerId="LiveId" clId="{B410F83D-B454-4833-8F76-66F72BCF0297}" dt="2020-04-27T12:07:07.897" v="7357" actId="1076"/>
          <ac:spMkLst>
            <pc:docMk/>
            <pc:sldMk cId="79433942" sldId="297"/>
            <ac:spMk id="33" creationId="{9960FEE3-DDCC-42B5-A110-D7E57ECE14B4}"/>
          </ac:spMkLst>
        </pc:spChg>
        <pc:spChg chg="add mod">
          <ac:chgData name="audrey Bu..." userId="2be9adc65c227d11" providerId="LiveId" clId="{B410F83D-B454-4833-8F76-66F72BCF0297}" dt="2020-04-27T12:07:07.897" v="7357" actId="1076"/>
          <ac:spMkLst>
            <pc:docMk/>
            <pc:sldMk cId="79433942" sldId="297"/>
            <ac:spMk id="34" creationId="{850A7918-1046-4677-B58F-DF820D5FFD17}"/>
          </ac:spMkLst>
        </pc:spChg>
        <pc:spChg chg="add mod">
          <ac:chgData name="audrey Bu..." userId="2be9adc65c227d11" providerId="LiveId" clId="{B410F83D-B454-4833-8F76-66F72BCF0297}" dt="2020-04-27T12:07:07.897" v="7357" actId="1076"/>
          <ac:spMkLst>
            <pc:docMk/>
            <pc:sldMk cId="79433942" sldId="297"/>
            <ac:spMk id="35" creationId="{050B5215-62B7-443B-99A4-A0A5DF480A5A}"/>
          </ac:spMkLst>
        </pc:spChg>
      </pc:sldChg>
      <pc:sldChg chg="addSp add ord">
        <pc:chgData name="audrey Bu..." userId="2be9adc65c227d11" providerId="LiveId" clId="{B410F83D-B454-4833-8F76-66F72BCF0297}" dt="2020-04-27T12:10:03.429" v="7371"/>
        <pc:sldMkLst>
          <pc:docMk/>
          <pc:sldMk cId="2872604273" sldId="298"/>
        </pc:sldMkLst>
        <pc:spChg chg="add">
          <ac:chgData name="audrey Bu..." userId="2be9adc65c227d11" providerId="LiveId" clId="{B410F83D-B454-4833-8F76-66F72BCF0297}" dt="2020-04-27T12:08:20.446" v="7361"/>
          <ac:spMkLst>
            <pc:docMk/>
            <pc:sldMk cId="2872604273" sldId="298"/>
            <ac:spMk id="39" creationId="{09BF7BB4-72AF-46AD-AEA7-157FBC51B33D}"/>
          </ac:spMkLst>
        </pc:spChg>
        <pc:spChg chg="add">
          <ac:chgData name="audrey Bu..." userId="2be9adc65c227d11" providerId="LiveId" clId="{B410F83D-B454-4833-8F76-66F72BCF0297}" dt="2020-04-27T12:08:20.446" v="7361"/>
          <ac:spMkLst>
            <pc:docMk/>
            <pc:sldMk cId="2872604273" sldId="298"/>
            <ac:spMk id="49" creationId="{DBE24F6F-0B0C-4CFE-AB63-BC4FB38DD3C4}"/>
          </ac:spMkLst>
        </pc:spChg>
        <pc:spChg chg="add">
          <ac:chgData name="audrey Bu..." userId="2be9adc65c227d11" providerId="LiveId" clId="{B410F83D-B454-4833-8F76-66F72BCF0297}" dt="2020-04-27T12:08:20.446" v="7361"/>
          <ac:spMkLst>
            <pc:docMk/>
            <pc:sldMk cId="2872604273" sldId="298"/>
            <ac:spMk id="50" creationId="{AAE2AFC2-92D9-4E33-BAD3-C109F9C70544}"/>
          </ac:spMkLst>
        </pc:spChg>
      </pc:sldChg>
      <pc:sldChg chg="addSp add ord">
        <pc:chgData name="audrey Bu..." userId="2be9adc65c227d11" providerId="LiveId" clId="{B410F83D-B454-4833-8F76-66F72BCF0297}" dt="2020-04-27T12:13:07.280" v="7382"/>
        <pc:sldMkLst>
          <pc:docMk/>
          <pc:sldMk cId="3683785727" sldId="299"/>
        </pc:sldMkLst>
        <pc:spChg chg="add">
          <ac:chgData name="audrey Bu..." userId="2be9adc65c227d11" providerId="LiveId" clId="{B410F83D-B454-4833-8F76-66F72BCF0297}" dt="2020-04-27T12:12:51.148" v="7380"/>
          <ac:spMkLst>
            <pc:docMk/>
            <pc:sldMk cId="3683785727" sldId="299"/>
            <ac:spMk id="36" creationId="{49CAE10E-E5E5-473F-91D5-D1ECD0B74738}"/>
          </ac:spMkLst>
        </pc:spChg>
        <pc:spChg chg="add">
          <ac:chgData name="audrey Bu..." userId="2be9adc65c227d11" providerId="LiveId" clId="{B410F83D-B454-4833-8F76-66F72BCF0297}" dt="2020-04-27T12:12:51.148" v="7380"/>
          <ac:spMkLst>
            <pc:docMk/>
            <pc:sldMk cId="3683785727" sldId="299"/>
            <ac:spMk id="37" creationId="{855307DD-8EE9-426B-9648-3473391FD275}"/>
          </ac:spMkLst>
        </pc:spChg>
        <pc:spChg chg="add">
          <ac:chgData name="audrey Bu..." userId="2be9adc65c227d11" providerId="LiveId" clId="{B410F83D-B454-4833-8F76-66F72BCF0297}" dt="2020-04-27T12:12:51.148" v="7380"/>
          <ac:spMkLst>
            <pc:docMk/>
            <pc:sldMk cId="3683785727" sldId="299"/>
            <ac:spMk id="38" creationId="{3D69275E-AC29-40F5-BBB0-8638BB0999B3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DD2225B-5C8E-4DB1-B620-C14E3A0A43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828C91C8-6EA1-45E1-8814-4BDC32B7E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01A73F5-D1AF-4E06-91E2-366ED2E9BC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127646-8A0A-4A1E-B69D-E3E5D63799A1}" type="datetimeFigureOut">
              <a:rPr lang="fr-FR" smtClean="0"/>
              <a:t>27/04/2020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39CDC64-9352-4067-8F18-2FE394C8A1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AC50157-E8E7-4E72-ACCE-872008CDAC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B21FC-44DD-4FBB-BF50-5B338BA866F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804215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5D99500-E104-47FF-B2FD-A5D734BBE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D38A9AFC-8EEE-4A58-8403-E0FDB87B16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3B11866-49AC-4ADE-8BB8-DA495F7C3D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127646-8A0A-4A1E-B69D-E3E5D63799A1}" type="datetimeFigureOut">
              <a:rPr lang="fr-FR" smtClean="0"/>
              <a:t>27/04/2020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D7B1738-5590-42F4-B53A-4E89CF72F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0AAC681-5990-4A24-8914-6C47EB07B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B21FC-44DD-4FBB-BF50-5B338BA866F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634941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58EFDD20-1463-43BE-89D0-3CA66940E3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FCA47509-67B8-4EA9-AC7C-9DE57CC51F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0881C1A-2B7D-4BF4-ADD5-E7859AF0F8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127646-8A0A-4A1E-B69D-E3E5D63799A1}" type="datetimeFigureOut">
              <a:rPr lang="fr-FR" smtClean="0"/>
              <a:t>27/04/2020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17FB5EC-161C-44C9-91E3-60F17CBC26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945B8D6-0586-4A4E-B73E-88BDD8234D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B21FC-44DD-4FBB-BF50-5B338BA866F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27489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EA38F22-0BCC-462B-9578-6E888822E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B705D04-A654-4625-943B-3567E61872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6088A81-5953-4212-BE0D-514ED074CA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127646-8A0A-4A1E-B69D-E3E5D63799A1}" type="datetimeFigureOut">
              <a:rPr lang="fr-FR" smtClean="0"/>
              <a:t>27/04/2020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0F45AD9-9F7C-4B1C-A3A2-5B9129AF58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093085B-5564-4F5F-9B05-6E4406C53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B21FC-44DD-4FBB-BF50-5B338BA866F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387247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90DB8C5-6CA2-4381-AE65-C3E5205E99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2608E39-7DF9-47E8-B2FB-5139582B09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17B1E09-7E42-4C16-9FE2-CA5DAE9FE7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127646-8A0A-4A1E-B69D-E3E5D63799A1}" type="datetimeFigureOut">
              <a:rPr lang="fr-FR" smtClean="0"/>
              <a:t>27/04/2020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453F274-A6AC-4498-BA40-4B90FDB4FB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1A09811-9179-4A96-A25F-BBD1CD6B1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B21FC-44DD-4FBB-BF50-5B338BA866F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660403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13CC242-7B7E-424C-8C2A-92934855D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4B0B01A-0567-4A46-B0CC-32B476DB92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3351A2E-ED13-4584-9B48-40400AFC44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95F8CE90-F25C-47C1-92D3-7564D89748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127646-8A0A-4A1E-B69D-E3E5D63799A1}" type="datetimeFigureOut">
              <a:rPr lang="fr-FR" smtClean="0"/>
              <a:t>27/04/2020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2F4AD90-91FF-42B5-BFA0-E32067EE47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07D7D09-5E07-4E2A-845C-959F14DB72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B21FC-44DD-4FBB-BF50-5B338BA866F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988781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487B7DB-DAF1-4F8B-AEB9-A80518515E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70AB92F-7D56-4F8F-B6C7-6CCE19E2B5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4EBD78F9-7060-4CBD-AD0A-7882E8990A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4D7CC070-4BDF-489E-B131-1EC67ECAE33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8299A6FB-8482-4B19-AE84-B8055BBEE2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64D36C51-DFFE-488D-AE3C-2ACE8744BF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127646-8A0A-4A1E-B69D-E3E5D63799A1}" type="datetimeFigureOut">
              <a:rPr lang="fr-FR" smtClean="0"/>
              <a:t>27/04/2020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873FE03A-37EE-492B-A770-6017C118C1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E845918D-4CAB-427D-AA67-F9CBBB5A5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B21FC-44DD-4FBB-BF50-5B338BA866F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442936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81B9A61-DA82-4C0D-B2C8-9303CCFEF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13E7573B-85A1-4F4C-99F5-5FDE26108E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127646-8A0A-4A1E-B69D-E3E5D63799A1}" type="datetimeFigureOut">
              <a:rPr lang="fr-FR" smtClean="0"/>
              <a:t>27/04/2020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3EC3995-28A4-4C7C-81C1-A8095A6723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9D2B6E8-CB43-4F3C-8329-D637EADE1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B21FC-44DD-4FBB-BF50-5B338BA866F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66534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47F74227-CEAF-4D07-8274-A0B7D553A7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127646-8A0A-4A1E-B69D-E3E5D63799A1}" type="datetimeFigureOut">
              <a:rPr lang="fr-FR" smtClean="0"/>
              <a:t>27/04/2020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7AE5E54F-80DA-4D7E-A605-AD96316765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21202C8-537F-4A4D-AFF6-81AA79613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B21FC-44DD-4FBB-BF50-5B338BA866F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445811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523C646-4A53-4013-B8FD-FE2B3C3A1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BCDC742-DBB5-48EF-B049-B8CCF42358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86BAA10A-E77E-4B05-A60F-A53E3ED763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94DAE07-6F7C-4D67-B5E3-27622E94CB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127646-8A0A-4A1E-B69D-E3E5D63799A1}" type="datetimeFigureOut">
              <a:rPr lang="fr-FR" smtClean="0"/>
              <a:t>27/04/2020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90B43283-28DF-41AA-B8FB-97295437D0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822A267-C0B9-4656-9512-2CD91FA590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B21FC-44DD-4FBB-BF50-5B338BA866F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407043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868A417-24DA-4A0D-A550-09C43CA76E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D106D0B2-C34C-4953-A2D7-5A7441D148A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0A1B904B-2F0D-4048-9F35-35B1E41C69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CE0FDDD1-588A-4450-AA8C-871817D239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127646-8A0A-4A1E-B69D-E3E5D63799A1}" type="datetimeFigureOut">
              <a:rPr lang="fr-FR" smtClean="0"/>
              <a:t>27/04/2020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ED14050-ACD4-4B12-99A5-A2ED956C18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2956058-12A5-4AC2-A3D6-44E215D00C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B21FC-44DD-4FBB-BF50-5B338BA866F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747489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AF0F58D5-62E4-4CEB-B40A-13E352FF87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F652ABB-5F31-4A7E-832B-A760CA072C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D789DD1-18AE-4EF5-81B9-6948C3F04D9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127646-8A0A-4A1E-B69D-E3E5D63799A1}" type="datetimeFigureOut">
              <a:rPr lang="fr-FR" smtClean="0"/>
              <a:t>27/04/2020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DF28376-8FF7-4247-9668-DE2367780F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44889D4-74AB-4E6D-89BD-F7181CAA4F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8B21FC-44DD-4FBB-BF50-5B338BA866F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64553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4" Type="http://schemas.openxmlformats.org/officeDocument/2006/relationships/slide" Target="slide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12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slide" Target="slide9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.jpg"/><Relationship Id="rId7" Type="http://schemas.openxmlformats.org/officeDocument/2006/relationships/image" Target="../media/image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4" Type="http://schemas.openxmlformats.org/officeDocument/2006/relationships/image" Target="../media/image1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5" Type="http://schemas.openxmlformats.org/officeDocument/2006/relationships/image" Target="../media/image1.jpg"/><Relationship Id="rId4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19.xml"/><Relationship Id="rId2" Type="http://schemas.openxmlformats.org/officeDocument/2006/relationships/image" Target="../media/image10.jf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4" Type="http://schemas.openxmlformats.org/officeDocument/2006/relationships/image" Target="../media/image10.jf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f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f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0.jfif"/><Relationship Id="rId1" Type="http://schemas.openxmlformats.org/officeDocument/2006/relationships/slideLayout" Target="../slideLayouts/slideLayout2.xml"/><Relationship Id="rId4" Type="http://schemas.openxmlformats.org/officeDocument/2006/relationships/slide" Target="slide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5" Type="http://schemas.openxmlformats.org/officeDocument/2006/relationships/slide" Target="slide3.xml"/><Relationship Id="rId4" Type="http://schemas.openxmlformats.org/officeDocument/2006/relationships/image" Target="../media/image1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0.jfif"/><Relationship Id="rId1" Type="http://schemas.openxmlformats.org/officeDocument/2006/relationships/slideLayout" Target="../slideLayouts/slideLayout2.xml"/><Relationship Id="rId4" Type="http://schemas.openxmlformats.org/officeDocument/2006/relationships/slide" Target="slide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0.jfif"/><Relationship Id="rId1" Type="http://schemas.openxmlformats.org/officeDocument/2006/relationships/slideLayout" Target="../slideLayouts/slideLayout2.xml"/><Relationship Id="rId4" Type="http://schemas.openxmlformats.org/officeDocument/2006/relationships/slide" Target="slide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0.jfi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jf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slide" Target="slide1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fi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slide" Target="slide1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" Target="slide12.xml"/><Relationship Id="rId2" Type="http://schemas.openxmlformats.org/officeDocument/2006/relationships/image" Target="../media/image10.jfif"/><Relationship Id="rId1" Type="http://schemas.openxmlformats.org/officeDocument/2006/relationships/slideLayout" Target="../slideLayouts/slideLayout2.xml"/><Relationship Id="rId4" Type="http://schemas.openxmlformats.org/officeDocument/2006/relationships/slide" Target="slide9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0.jfif"/><Relationship Id="rId7" Type="http://schemas.openxmlformats.org/officeDocument/2006/relationships/image" Target="../media/image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4" Type="http://schemas.openxmlformats.org/officeDocument/2006/relationships/image" Target="../media/image10.jfi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tags" Target="../tags/tag18.xml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5" Type="http://schemas.openxmlformats.org/officeDocument/2006/relationships/image" Target="../media/image10.jfif"/><Relationship Id="rId4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tags" Target="../tags/tag26.xml"/><Relationship Id="rId13" Type="http://schemas.openxmlformats.org/officeDocument/2006/relationships/image" Target="../media/image2.png"/><Relationship Id="rId3" Type="http://schemas.openxmlformats.org/officeDocument/2006/relationships/tags" Target="../tags/tag21.xml"/><Relationship Id="rId7" Type="http://schemas.openxmlformats.org/officeDocument/2006/relationships/tags" Target="../tags/tag25.xml"/><Relationship Id="rId12" Type="http://schemas.openxmlformats.org/officeDocument/2006/relationships/slide" Target="slide19.xml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6" Type="http://schemas.openxmlformats.org/officeDocument/2006/relationships/tags" Target="../tags/tag24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23.xml"/><Relationship Id="rId10" Type="http://schemas.openxmlformats.org/officeDocument/2006/relationships/tags" Target="../tags/tag28.xml"/><Relationship Id="rId4" Type="http://schemas.openxmlformats.org/officeDocument/2006/relationships/tags" Target="../tags/tag22.xml"/><Relationship Id="rId9" Type="http://schemas.openxmlformats.org/officeDocument/2006/relationships/tags" Target="../tags/tag2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tags" Target="../tags/tag36.xml"/><Relationship Id="rId13" Type="http://schemas.openxmlformats.org/officeDocument/2006/relationships/slide" Target="slide8.xml"/><Relationship Id="rId3" Type="http://schemas.openxmlformats.org/officeDocument/2006/relationships/tags" Target="../tags/tag31.xml"/><Relationship Id="rId7" Type="http://schemas.openxmlformats.org/officeDocument/2006/relationships/tags" Target="../tags/tag35.xml"/><Relationship Id="rId12" Type="http://schemas.openxmlformats.org/officeDocument/2006/relationships/image" Target="../media/image3.jpg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6" Type="http://schemas.openxmlformats.org/officeDocument/2006/relationships/tags" Target="../tags/tag34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33.xml"/><Relationship Id="rId10" Type="http://schemas.openxmlformats.org/officeDocument/2006/relationships/tags" Target="../tags/tag38.xml"/><Relationship Id="rId4" Type="http://schemas.openxmlformats.org/officeDocument/2006/relationships/tags" Target="../tags/tag32.xml"/><Relationship Id="rId9" Type="http://schemas.openxmlformats.org/officeDocument/2006/relationships/tags" Target="../tags/tag37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tags" Target="../tags/tag46.xml"/><Relationship Id="rId13" Type="http://schemas.openxmlformats.org/officeDocument/2006/relationships/slide" Target="slide8.xml"/><Relationship Id="rId3" Type="http://schemas.openxmlformats.org/officeDocument/2006/relationships/tags" Target="../tags/tag41.xml"/><Relationship Id="rId7" Type="http://schemas.openxmlformats.org/officeDocument/2006/relationships/tags" Target="../tags/tag45.xml"/><Relationship Id="rId12" Type="http://schemas.openxmlformats.org/officeDocument/2006/relationships/image" Target="../media/image3.jpg"/><Relationship Id="rId2" Type="http://schemas.openxmlformats.org/officeDocument/2006/relationships/tags" Target="../tags/tag40.xml"/><Relationship Id="rId1" Type="http://schemas.openxmlformats.org/officeDocument/2006/relationships/tags" Target="../tags/tag39.xml"/><Relationship Id="rId6" Type="http://schemas.openxmlformats.org/officeDocument/2006/relationships/tags" Target="../tags/tag44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43.xml"/><Relationship Id="rId10" Type="http://schemas.openxmlformats.org/officeDocument/2006/relationships/tags" Target="../tags/tag48.xml"/><Relationship Id="rId4" Type="http://schemas.openxmlformats.org/officeDocument/2006/relationships/tags" Target="../tags/tag42.xml"/><Relationship Id="rId9" Type="http://schemas.openxmlformats.org/officeDocument/2006/relationships/tags" Target="../tags/tag47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tags" Target="../tags/tag56.xml"/><Relationship Id="rId13" Type="http://schemas.openxmlformats.org/officeDocument/2006/relationships/slide" Target="slide8.xml"/><Relationship Id="rId3" Type="http://schemas.openxmlformats.org/officeDocument/2006/relationships/tags" Target="../tags/tag51.xml"/><Relationship Id="rId7" Type="http://schemas.openxmlformats.org/officeDocument/2006/relationships/tags" Target="../tags/tag55.xml"/><Relationship Id="rId12" Type="http://schemas.openxmlformats.org/officeDocument/2006/relationships/image" Target="../media/image3.jpg"/><Relationship Id="rId2" Type="http://schemas.openxmlformats.org/officeDocument/2006/relationships/tags" Target="../tags/tag50.xml"/><Relationship Id="rId1" Type="http://schemas.openxmlformats.org/officeDocument/2006/relationships/tags" Target="../tags/tag49.xml"/><Relationship Id="rId6" Type="http://schemas.openxmlformats.org/officeDocument/2006/relationships/tags" Target="../tags/tag54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53.xml"/><Relationship Id="rId10" Type="http://schemas.openxmlformats.org/officeDocument/2006/relationships/tags" Target="../tags/tag58.xml"/><Relationship Id="rId4" Type="http://schemas.openxmlformats.org/officeDocument/2006/relationships/tags" Target="../tags/tag52.xml"/><Relationship Id="rId9" Type="http://schemas.openxmlformats.org/officeDocument/2006/relationships/tags" Target="../tags/tag57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tags" Target="../tags/tag66.xml"/><Relationship Id="rId13" Type="http://schemas.openxmlformats.org/officeDocument/2006/relationships/slide" Target="slide8.xml"/><Relationship Id="rId3" Type="http://schemas.openxmlformats.org/officeDocument/2006/relationships/tags" Target="../tags/tag61.xml"/><Relationship Id="rId7" Type="http://schemas.openxmlformats.org/officeDocument/2006/relationships/tags" Target="../tags/tag65.xml"/><Relationship Id="rId12" Type="http://schemas.openxmlformats.org/officeDocument/2006/relationships/image" Target="../media/image3.jpg"/><Relationship Id="rId2" Type="http://schemas.openxmlformats.org/officeDocument/2006/relationships/tags" Target="../tags/tag60.xml"/><Relationship Id="rId1" Type="http://schemas.openxmlformats.org/officeDocument/2006/relationships/tags" Target="../tags/tag59.xml"/><Relationship Id="rId6" Type="http://schemas.openxmlformats.org/officeDocument/2006/relationships/tags" Target="../tags/tag64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63.xml"/><Relationship Id="rId10" Type="http://schemas.openxmlformats.org/officeDocument/2006/relationships/tags" Target="../tags/tag68.xml"/><Relationship Id="rId4" Type="http://schemas.openxmlformats.org/officeDocument/2006/relationships/tags" Target="../tags/tag62.xml"/><Relationship Id="rId9" Type="http://schemas.openxmlformats.org/officeDocument/2006/relationships/tags" Target="../tags/tag67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tags" Target="../tags/tag76.xml"/><Relationship Id="rId13" Type="http://schemas.openxmlformats.org/officeDocument/2006/relationships/slide" Target="slide8.xml"/><Relationship Id="rId3" Type="http://schemas.openxmlformats.org/officeDocument/2006/relationships/tags" Target="../tags/tag71.xml"/><Relationship Id="rId7" Type="http://schemas.openxmlformats.org/officeDocument/2006/relationships/tags" Target="../tags/tag75.xml"/><Relationship Id="rId12" Type="http://schemas.openxmlformats.org/officeDocument/2006/relationships/image" Target="../media/image3.jpg"/><Relationship Id="rId2" Type="http://schemas.openxmlformats.org/officeDocument/2006/relationships/tags" Target="../tags/tag70.xml"/><Relationship Id="rId1" Type="http://schemas.openxmlformats.org/officeDocument/2006/relationships/tags" Target="../tags/tag69.xml"/><Relationship Id="rId6" Type="http://schemas.openxmlformats.org/officeDocument/2006/relationships/tags" Target="../tags/tag74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73.xml"/><Relationship Id="rId10" Type="http://schemas.openxmlformats.org/officeDocument/2006/relationships/tags" Target="../tags/tag78.xml"/><Relationship Id="rId4" Type="http://schemas.openxmlformats.org/officeDocument/2006/relationships/tags" Target="../tags/tag72.xml"/><Relationship Id="rId9" Type="http://schemas.openxmlformats.org/officeDocument/2006/relationships/tags" Target="../tags/tag77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tags" Target="../tags/tag86.xml"/><Relationship Id="rId3" Type="http://schemas.openxmlformats.org/officeDocument/2006/relationships/tags" Target="../tags/tag81.xml"/><Relationship Id="rId7" Type="http://schemas.openxmlformats.org/officeDocument/2006/relationships/tags" Target="../tags/tag85.xml"/><Relationship Id="rId12" Type="http://schemas.openxmlformats.org/officeDocument/2006/relationships/slideLayout" Target="../slideLayouts/slideLayout2.xml"/><Relationship Id="rId2" Type="http://schemas.openxmlformats.org/officeDocument/2006/relationships/tags" Target="../tags/tag80.xml"/><Relationship Id="rId1" Type="http://schemas.openxmlformats.org/officeDocument/2006/relationships/tags" Target="../tags/tag79.xml"/><Relationship Id="rId6" Type="http://schemas.openxmlformats.org/officeDocument/2006/relationships/tags" Target="../tags/tag84.xml"/><Relationship Id="rId11" Type="http://schemas.openxmlformats.org/officeDocument/2006/relationships/tags" Target="../tags/tag89.xml"/><Relationship Id="rId5" Type="http://schemas.openxmlformats.org/officeDocument/2006/relationships/tags" Target="../tags/tag83.xml"/><Relationship Id="rId10" Type="http://schemas.openxmlformats.org/officeDocument/2006/relationships/tags" Target="../tags/tag88.xml"/><Relationship Id="rId4" Type="http://schemas.openxmlformats.org/officeDocument/2006/relationships/tags" Target="../tags/tag82.xml"/><Relationship Id="rId9" Type="http://schemas.openxmlformats.org/officeDocument/2006/relationships/tags" Target="../tags/tag87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tags" Target="../tags/tag97.xml"/><Relationship Id="rId3" Type="http://schemas.openxmlformats.org/officeDocument/2006/relationships/tags" Target="../tags/tag92.xml"/><Relationship Id="rId7" Type="http://schemas.openxmlformats.org/officeDocument/2006/relationships/tags" Target="../tags/tag96.xml"/><Relationship Id="rId12" Type="http://schemas.openxmlformats.org/officeDocument/2006/relationships/slideLayout" Target="../slideLayouts/slideLayout2.xml"/><Relationship Id="rId2" Type="http://schemas.openxmlformats.org/officeDocument/2006/relationships/tags" Target="../tags/tag91.xml"/><Relationship Id="rId1" Type="http://schemas.openxmlformats.org/officeDocument/2006/relationships/tags" Target="../tags/tag90.xml"/><Relationship Id="rId6" Type="http://schemas.openxmlformats.org/officeDocument/2006/relationships/tags" Target="../tags/tag95.xml"/><Relationship Id="rId11" Type="http://schemas.openxmlformats.org/officeDocument/2006/relationships/tags" Target="../tags/tag100.xml"/><Relationship Id="rId5" Type="http://schemas.openxmlformats.org/officeDocument/2006/relationships/tags" Target="../tags/tag94.xml"/><Relationship Id="rId10" Type="http://schemas.openxmlformats.org/officeDocument/2006/relationships/tags" Target="../tags/tag99.xml"/><Relationship Id="rId4" Type="http://schemas.openxmlformats.org/officeDocument/2006/relationships/tags" Target="../tags/tag93.xml"/><Relationship Id="rId9" Type="http://schemas.openxmlformats.org/officeDocument/2006/relationships/tags" Target="../tags/tag98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tags" Target="../tags/tag108.xml"/><Relationship Id="rId3" Type="http://schemas.openxmlformats.org/officeDocument/2006/relationships/tags" Target="../tags/tag103.xml"/><Relationship Id="rId7" Type="http://schemas.openxmlformats.org/officeDocument/2006/relationships/tags" Target="../tags/tag107.xml"/><Relationship Id="rId12" Type="http://schemas.openxmlformats.org/officeDocument/2006/relationships/image" Target="../media/image3.jpg"/><Relationship Id="rId2" Type="http://schemas.openxmlformats.org/officeDocument/2006/relationships/tags" Target="../tags/tag102.xml"/><Relationship Id="rId1" Type="http://schemas.openxmlformats.org/officeDocument/2006/relationships/tags" Target="../tags/tag101.xml"/><Relationship Id="rId6" Type="http://schemas.openxmlformats.org/officeDocument/2006/relationships/tags" Target="../tags/tag106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105.xml"/><Relationship Id="rId10" Type="http://schemas.openxmlformats.org/officeDocument/2006/relationships/tags" Target="../tags/tag110.xml"/><Relationship Id="rId4" Type="http://schemas.openxmlformats.org/officeDocument/2006/relationships/tags" Target="../tags/tag104.xml"/><Relationship Id="rId9" Type="http://schemas.openxmlformats.org/officeDocument/2006/relationships/tags" Target="../tags/tag109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tags" Target="../tags/tag118.xml"/><Relationship Id="rId13" Type="http://schemas.openxmlformats.org/officeDocument/2006/relationships/slide" Target="slide9.xml"/><Relationship Id="rId3" Type="http://schemas.openxmlformats.org/officeDocument/2006/relationships/tags" Target="../tags/tag113.xml"/><Relationship Id="rId7" Type="http://schemas.openxmlformats.org/officeDocument/2006/relationships/tags" Target="../tags/tag117.xml"/><Relationship Id="rId12" Type="http://schemas.openxmlformats.org/officeDocument/2006/relationships/slide" Target="slide12.xml"/><Relationship Id="rId2" Type="http://schemas.openxmlformats.org/officeDocument/2006/relationships/tags" Target="../tags/tag112.xml"/><Relationship Id="rId1" Type="http://schemas.openxmlformats.org/officeDocument/2006/relationships/tags" Target="../tags/tag111.xml"/><Relationship Id="rId6" Type="http://schemas.openxmlformats.org/officeDocument/2006/relationships/tags" Target="../tags/tag116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115.xml"/><Relationship Id="rId15" Type="http://schemas.openxmlformats.org/officeDocument/2006/relationships/image" Target="../media/image4.png"/><Relationship Id="rId10" Type="http://schemas.openxmlformats.org/officeDocument/2006/relationships/tags" Target="../tags/tag120.xml"/><Relationship Id="rId4" Type="http://schemas.openxmlformats.org/officeDocument/2006/relationships/tags" Target="../tags/tag114.xml"/><Relationship Id="rId9" Type="http://schemas.openxmlformats.org/officeDocument/2006/relationships/tags" Target="../tags/tag119.xml"/><Relationship Id="rId14" Type="http://schemas.openxmlformats.org/officeDocument/2006/relationships/image" Target="../media/image15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tags" Target="../tags/tag128.xml"/><Relationship Id="rId13" Type="http://schemas.openxmlformats.org/officeDocument/2006/relationships/slide" Target="slide11.xml"/><Relationship Id="rId3" Type="http://schemas.openxmlformats.org/officeDocument/2006/relationships/tags" Target="../tags/tag123.xml"/><Relationship Id="rId7" Type="http://schemas.openxmlformats.org/officeDocument/2006/relationships/tags" Target="../tags/tag127.xml"/><Relationship Id="rId12" Type="http://schemas.openxmlformats.org/officeDocument/2006/relationships/slideLayout" Target="../slideLayouts/slideLayout2.xml"/><Relationship Id="rId2" Type="http://schemas.openxmlformats.org/officeDocument/2006/relationships/tags" Target="../tags/tag122.xml"/><Relationship Id="rId1" Type="http://schemas.openxmlformats.org/officeDocument/2006/relationships/tags" Target="../tags/tag121.xml"/><Relationship Id="rId6" Type="http://schemas.openxmlformats.org/officeDocument/2006/relationships/tags" Target="../tags/tag126.xml"/><Relationship Id="rId11" Type="http://schemas.openxmlformats.org/officeDocument/2006/relationships/tags" Target="../tags/tag131.xml"/><Relationship Id="rId5" Type="http://schemas.openxmlformats.org/officeDocument/2006/relationships/tags" Target="../tags/tag125.xml"/><Relationship Id="rId15" Type="http://schemas.openxmlformats.org/officeDocument/2006/relationships/image" Target="../media/image13.png"/><Relationship Id="rId10" Type="http://schemas.openxmlformats.org/officeDocument/2006/relationships/tags" Target="../tags/tag130.xml"/><Relationship Id="rId4" Type="http://schemas.openxmlformats.org/officeDocument/2006/relationships/tags" Target="../tags/tag124.xml"/><Relationship Id="rId9" Type="http://schemas.openxmlformats.org/officeDocument/2006/relationships/tags" Target="../tags/tag129.xml"/><Relationship Id="rId1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tags" Target="../tags/tag139.xml"/><Relationship Id="rId13" Type="http://schemas.openxmlformats.org/officeDocument/2006/relationships/slide" Target="slide9.xml"/><Relationship Id="rId3" Type="http://schemas.openxmlformats.org/officeDocument/2006/relationships/tags" Target="../tags/tag134.xml"/><Relationship Id="rId7" Type="http://schemas.openxmlformats.org/officeDocument/2006/relationships/tags" Target="../tags/tag138.xml"/><Relationship Id="rId12" Type="http://schemas.openxmlformats.org/officeDocument/2006/relationships/slide" Target="slide12.xml"/><Relationship Id="rId2" Type="http://schemas.openxmlformats.org/officeDocument/2006/relationships/tags" Target="../tags/tag133.xml"/><Relationship Id="rId1" Type="http://schemas.openxmlformats.org/officeDocument/2006/relationships/tags" Target="../tags/tag132.xml"/><Relationship Id="rId6" Type="http://schemas.openxmlformats.org/officeDocument/2006/relationships/tags" Target="../tags/tag137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136.xml"/><Relationship Id="rId10" Type="http://schemas.openxmlformats.org/officeDocument/2006/relationships/tags" Target="../tags/tag141.xml"/><Relationship Id="rId4" Type="http://schemas.openxmlformats.org/officeDocument/2006/relationships/tags" Target="../tags/tag135.xml"/><Relationship Id="rId9" Type="http://schemas.openxmlformats.org/officeDocument/2006/relationships/tags" Target="../tags/tag140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tags" Target="../tags/tag149.xml"/><Relationship Id="rId13" Type="http://schemas.openxmlformats.org/officeDocument/2006/relationships/image" Target="../media/image5.jpg"/><Relationship Id="rId3" Type="http://schemas.openxmlformats.org/officeDocument/2006/relationships/tags" Target="../tags/tag144.xml"/><Relationship Id="rId7" Type="http://schemas.openxmlformats.org/officeDocument/2006/relationships/tags" Target="../tags/tag148.xml"/><Relationship Id="rId12" Type="http://schemas.openxmlformats.org/officeDocument/2006/relationships/slideLayout" Target="../slideLayouts/slideLayout2.xml"/><Relationship Id="rId17" Type="http://schemas.openxmlformats.org/officeDocument/2006/relationships/image" Target="../media/image9.png"/><Relationship Id="rId2" Type="http://schemas.openxmlformats.org/officeDocument/2006/relationships/tags" Target="../tags/tag143.xml"/><Relationship Id="rId16" Type="http://schemas.openxmlformats.org/officeDocument/2006/relationships/image" Target="../media/image8.png"/><Relationship Id="rId1" Type="http://schemas.openxmlformats.org/officeDocument/2006/relationships/tags" Target="../tags/tag142.xml"/><Relationship Id="rId6" Type="http://schemas.openxmlformats.org/officeDocument/2006/relationships/tags" Target="../tags/tag147.xml"/><Relationship Id="rId11" Type="http://schemas.openxmlformats.org/officeDocument/2006/relationships/tags" Target="../tags/tag152.xml"/><Relationship Id="rId5" Type="http://schemas.openxmlformats.org/officeDocument/2006/relationships/tags" Target="../tags/tag146.xml"/><Relationship Id="rId15" Type="http://schemas.openxmlformats.org/officeDocument/2006/relationships/image" Target="../media/image7.png"/><Relationship Id="rId10" Type="http://schemas.openxmlformats.org/officeDocument/2006/relationships/tags" Target="../tags/tag151.xml"/><Relationship Id="rId4" Type="http://schemas.openxmlformats.org/officeDocument/2006/relationships/tags" Target="../tags/tag145.xml"/><Relationship Id="rId9" Type="http://schemas.openxmlformats.org/officeDocument/2006/relationships/tags" Target="../tags/tag150.xml"/><Relationship Id="rId14" Type="http://schemas.openxmlformats.org/officeDocument/2006/relationships/image" Target="../media/image6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tags" Target="../tags/tag160.xml"/><Relationship Id="rId3" Type="http://schemas.openxmlformats.org/officeDocument/2006/relationships/tags" Target="../tags/tag155.xml"/><Relationship Id="rId7" Type="http://schemas.openxmlformats.org/officeDocument/2006/relationships/tags" Target="../tags/tag159.xml"/><Relationship Id="rId12" Type="http://schemas.openxmlformats.org/officeDocument/2006/relationships/image" Target="../media/image11.png"/><Relationship Id="rId2" Type="http://schemas.openxmlformats.org/officeDocument/2006/relationships/tags" Target="../tags/tag154.xml"/><Relationship Id="rId1" Type="http://schemas.openxmlformats.org/officeDocument/2006/relationships/tags" Target="../tags/tag153.xml"/><Relationship Id="rId6" Type="http://schemas.openxmlformats.org/officeDocument/2006/relationships/tags" Target="../tags/tag158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157.xml"/><Relationship Id="rId10" Type="http://schemas.openxmlformats.org/officeDocument/2006/relationships/tags" Target="../tags/tag162.xml"/><Relationship Id="rId4" Type="http://schemas.openxmlformats.org/officeDocument/2006/relationships/tags" Target="../tags/tag156.xml"/><Relationship Id="rId9" Type="http://schemas.openxmlformats.org/officeDocument/2006/relationships/tags" Target="../tags/tag161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tags" Target="../tags/tag170.xml"/><Relationship Id="rId13" Type="http://schemas.openxmlformats.org/officeDocument/2006/relationships/slideLayout" Target="../slideLayouts/slideLayout2.xml"/><Relationship Id="rId3" Type="http://schemas.openxmlformats.org/officeDocument/2006/relationships/tags" Target="../tags/tag165.xml"/><Relationship Id="rId7" Type="http://schemas.openxmlformats.org/officeDocument/2006/relationships/tags" Target="../tags/tag169.xml"/><Relationship Id="rId12" Type="http://schemas.openxmlformats.org/officeDocument/2006/relationships/tags" Target="../tags/tag174.xml"/><Relationship Id="rId2" Type="http://schemas.openxmlformats.org/officeDocument/2006/relationships/tags" Target="../tags/tag164.xml"/><Relationship Id="rId1" Type="http://schemas.openxmlformats.org/officeDocument/2006/relationships/tags" Target="../tags/tag163.xml"/><Relationship Id="rId6" Type="http://schemas.openxmlformats.org/officeDocument/2006/relationships/tags" Target="../tags/tag168.xml"/><Relationship Id="rId11" Type="http://schemas.openxmlformats.org/officeDocument/2006/relationships/tags" Target="../tags/tag173.xml"/><Relationship Id="rId5" Type="http://schemas.openxmlformats.org/officeDocument/2006/relationships/tags" Target="../tags/tag167.xml"/><Relationship Id="rId10" Type="http://schemas.openxmlformats.org/officeDocument/2006/relationships/tags" Target="../tags/tag172.xml"/><Relationship Id="rId4" Type="http://schemas.openxmlformats.org/officeDocument/2006/relationships/tags" Target="../tags/tag166.xml"/><Relationship Id="rId9" Type="http://schemas.openxmlformats.org/officeDocument/2006/relationships/tags" Target="../tags/tag171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tags" Target="../tags/tag182.xml"/><Relationship Id="rId13" Type="http://schemas.openxmlformats.org/officeDocument/2006/relationships/tags" Target="../tags/tag187.xml"/><Relationship Id="rId3" Type="http://schemas.openxmlformats.org/officeDocument/2006/relationships/tags" Target="../tags/tag177.xml"/><Relationship Id="rId7" Type="http://schemas.openxmlformats.org/officeDocument/2006/relationships/tags" Target="../tags/tag181.xml"/><Relationship Id="rId12" Type="http://schemas.openxmlformats.org/officeDocument/2006/relationships/tags" Target="../tags/tag186.xml"/><Relationship Id="rId2" Type="http://schemas.openxmlformats.org/officeDocument/2006/relationships/tags" Target="../tags/tag176.xml"/><Relationship Id="rId1" Type="http://schemas.openxmlformats.org/officeDocument/2006/relationships/tags" Target="../tags/tag175.xml"/><Relationship Id="rId6" Type="http://schemas.openxmlformats.org/officeDocument/2006/relationships/tags" Target="../tags/tag180.xml"/><Relationship Id="rId11" Type="http://schemas.openxmlformats.org/officeDocument/2006/relationships/tags" Target="../tags/tag185.xml"/><Relationship Id="rId5" Type="http://schemas.openxmlformats.org/officeDocument/2006/relationships/tags" Target="../tags/tag179.xml"/><Relationship Id="rId10" Type="http://schemas.openxmlformats.org/officeDocument/2006/relationships/tags" Target="../tags/tag184.xml"/><Relationship Id="rId4" Type="http://schemas.openxmlformats.org/officeDocument/2006/relationships/tags" Target="../tags/tag178.xml"/><Relationship Id="rId9" Type="http://schemas.openxmlformats.org/officeDocument/2006/relationships/tags" Target="../tags/tag183.xml"/><Relationship Id="rId14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8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8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8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10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22BDD6C7-5A23-43F7-995C-7645355608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8900" y="317500"/>
            <a:ext cx="4394200" cy="6223000"/>
          </a:xfrm>
          <a:prstGeom prst="rect">
            <a:avLst/>
          </a:prstGeom>
        </p:spPr>
      </p:pic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33775837-7832-4512-A07B-1D3084D3A785}"/>
              </a:ext>
            </a:extLst>
          </p:cNvPr>
          <p:cNvSpPr/>
          <p:nvPr/>
        </p:nvSpPr>
        <p:spPr>
          <a:xfrm>
            <a:off x="4835236" y="855947"/>
            <a:ext cx="2521528" cy="515692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41CDBB9D-96B2-4FD9-93B3-8AD0B94D328C}"/>
              </a:ext>
            </a:extLst>
          </p:cNvPr>
          <p:cNvSpPr txBox="1"/>
          <p:nvPr/>
        </p:nvSpPr>
        <p:spPr>
          <a:xfrm>
            <a:off x="5105400" y="1352550"/>
            <a:ext cx="19621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accent4">
                    <a:lumMod val="50000"/>
                  </a:schemeClr>
                </a:solidFill>
              </a:rPr>
              <a:t>Bienvenue chez </a:t>
            </a:r>
            <a:r>
              <a:rPr lang="fr-FR" b="1" dirty="0" err="1">
                <a:solidFill>
                  <a:schemeClr val="accent4">
                    <a:lumMod val="50000"/>
                  </a:schemeClr>
                </a:solidFill>
              </a:rPr>
              <a:t>Paradise</a:t>
            </a:r>
            <a:r>
              <a:rPr lang="fr-FR" b="1" dirty="0">
                <a:solidFill>
                  <a:schemeClr val="accent4">
                    <a:lumMod val="50000"/>
                  </a:schemeClr>
                </a:solidFill>
              </a:rPr>
              <a:t> Coffee!!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832A64BB-C830-41F6-8889-69F1E82FF5F6}"/>
              </a:ext>
            </a:extLst>
          </p:cNvPr>
          <p:cNvSpPr txBox="1"/>
          <p:nvPr/>
        </p:nvSpPr>
        <p:spPr>
          <a:xfrm>
            <a:off x="5340927" y="2572266"/>
            <a:ext cx="15101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accent4">
                    <a:lumMod val="50000"/>
                  </a:schemeClr>
                </a:solidFill>
              </a:rPr>
              <a:t>Entrer et laisser vous tenter!</a:t>
            </a:r>
          </a:p>
        </p:txBody>
      </p:sp>
      <p:pic>
        <p:nvPicPr>
          <p:cNvPr id="3" name="Image 2">
            <a:hlinkClick r:id="rId3" action="ppaction://hlinksldjump"/>
            <a:extLst>
              <a:ext uri="{FF2B5EF4-FFF2-40B4-BE49-F238E27FC236}">
                <a16:creationId xmlns:a16="http://schemas.microsoft.com/office/drawing/2014/main" id="{B195C528-9975-4C72-8E39-0E5AA4C9B6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3475" y="3521572"/>
            <a:ext cx="2286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85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3DED72EF-3CA6-493F-9F77-78F63CE813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8900" y="317500"/>
            <a:ext cx="4394200" cy="6223000"/>
          </a:xfrm>
          <a:prstGeom prst="rect">
            <a:avLst/>
          </a:prstGeom>
        </p:spPr>
      </p:pic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8441FE5B-31A5-472D-A2F6-8A88087CFBB8}"/>
              </a:ext>
            </a:extLst>
          </p:cNvPr>
          <p:cNvSpPr/>
          <p:nvPr/>
        </p:nvSpPr>
        <p:spPr>
          <a:xfrm>
            <a:off x="4835236" y="855947"/>
            <a:ext cx="2521528" cy="515692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4198F321-C41B-42CE-B8EF-A13505357349}"/>
              </a:ext>
            </a:extLst>
          </p:cNvPr>
          <p:cNvSpPr txBox="1"/>
          <p:nvPr/>
        </p:nvSpPr>
        <p:spPr>
          <a:xfrm>
            <a:off x="4835234" y="1490880"/>
            <a:ext cx="2521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Adresse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74240424-A43E-48E1-92C2-89D57111DEBD}"/>
              </a:ext>
            </a:extLst>
          </p:cNvPr>
          <p:cNvSpPr txBox="1"/>
          <p:nvPr/>
        </p:nvSpPr>
        <p:spPr>
          <a:xfrm>
            <a:off x="4835234" y="2003498"/>
            <a:ext cx="2520438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Facturation</a:t>
            </a:r>
            <a:r>
              <a:rPr lang="fr-FR" sz="1200" dirty="0"/>
              <a:t>:    adresse du compte</a:t>
            </a:r>
          </a:p>
          <a:p>
            <a:endParaRPr lang="fr-FR" sz="1200" dirty="0"/>
          </a:p>
          <a:p>
            <a:endParaRPr lang="fr-FR" sz="1200" dirty="0"/>
          </a:p>
          <a:p>
            <a:r>
              <a:rPr lang="fr-FR" sz="1400" dirty="0"/>
              <a:t>Livraison            </a:t>
            </a:r>
            <a:r>
              <a:rPr lang="fr-FR" sz="1200" dirty="0"/>
              <a:t>adresse du compte</a:t>
            </a:r>
          </a:p>
          <a:p>
            <a:endParaRPr lang="fr-FR" sz="1200" dirty="0"/>
          </a:p>
          <a:p>
            <a:endParaRPr lang="fr-FR" sz="1200" dirty="0"/>
          </a:p>
          <a:p>
            <a:r>
              <a:rPr lang="fr-FR" sz="1400" dirty="0"/>
              <a:t>Adresse:</a:t>
            </a:r>
          </a:p>
          <a:p>
            <a:endParaRPr lang="fr-FR" sz="1400" dirty="0"/>
          </a:p>
          <a:p>
            <a:r>
              <a:rPr lang="fr-FR" sz="1400" dirty="0"/>
              <a:t>Complément:</a:t>
            </a:r>
          </a:p>
          <a:p>
            <a:endParaRPr lang="fr-FR" sz="1400" dirty="0"/>
          </a:p>
          <a:p>
            <a:r>
              <a:rPr lang="fr-FR" sz="1400" dirty="0"/>
              <a:t>CP                   Ville:</a:t>
            </a:r>
          </a:p>
        </p:txBody>
      </p:sp>
      <p:grpSp>
        <p:nvGrpSpPr>
          <p:cNvPr id="11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99aGpjVXmFohJAvnIRhX2IHZj3aIZ6BTvEQ6361moHc7Zz6Bvjhxl9f64SDimoc/9mAMJ4hAfVk13D+IB+bhwjwRfaWhr6uDe1JkaRFQ7zatFVNULNzMl1Em+qKhn93XsxABSZVsxl2OGqdxK2e73BCvYy/aKo3dfG6pakYL/D7Oh+SbjwdQbvh4/NimZXl+3PHF1lN4yzHrwhzMlEn1eJLlrvOfA4hGsEm8tE0a0lzbp2+m+asxNP83e3NCITjeXVxAfVV11W99dGzrChp0toqXQtjW6nnKRt/NEIHt9Jd3q/uj7vEMY+b9YKszvVR+LFxLsiAiTgplZRZxh0gd/tQjO4Th6cjaI/Ss6dFs6qabFJ6UtqhjAFhvA7nz8RaMWiRGvk14v1we/GAOmLtqy37a9ThwRPTkfOiGQuS9G9UWOElPKurhetry/XVnceewRmYLfPV53nbpFfznGZLp0xInU3bNSQmneRlRdJO3JQJlcj3e+dNpO0jMpl4lG7iMHa9pRvJc5G36S82RtObJLVBhzfa29sMvzonRu2QwQ4VilBdhg8bdT67zWhvLfdKkx5J01/4C+Mv4HEUHP9k0RQkRelnn/VjuSF9fLPOwNO8xyjgWNzGh8azQU3HxpVeZuU6T3+P4bfw3Hrs6aNvANCzjtvnPzfbih5zK5exnyiKMd+6WeWckCmrtz5UcbjYpWGBuTKqnzQVf3BRkEuaunRA3wbYXoaEyPeDI1owqnzfZ/z978CPDhaEI+LqmkdEMArnfVzfsM/xm+vVZqnkYaMVOOrzulqvSOY9ClBDypsAxC6+YO8ZX37VFiVSLe0LSjr4JgRNJUwkfffR+0sf46Am+gK/n1FWBn6wh9Pn9vMNPh0o4QGIBxr+c4ObPBgPmOeG9/HAldkC+xY0oN1D+vH4M2+UQmz6+JNPNuBpnlv0h0dsHFMv9Tv7XvH9DdTzHzY802ypfqvxbAaC1thzI+3Mc8sx4bGc/p5M/qzOc+REbkFh87wHVnhsgKuUEs6zcjWGyDgxGZKRoec9kcETOKSMwy3nzX/6DNDNO9zmGQipYs8tm96y2cagrfu8B415skPSvOeEDoeFDOyWBL4FGW5ocsPXtyLgLQg3OFynmm4a8wZMbx/JD8fOJ19+8c2Hz4VLz/7inV9CfzZttqRUPbs43dCWo+oRAgpora07rDLiTgaeuBOG5wMjmlc5xzLwwB43OQUydX7+2UfWw2ZkP7p7ZEfzdf0xHUDYIkLkjmYdtukDEzTIew7oxiSw0XyRFACejTkP/fFL/h/lZs938xoAAA==&lt;/Code&gt;&lt;CodeSignature&gt;d3kCEg6CNVFi2DvMhF9orNSR8JigTVVnr1qA2qGxMwPGndM9hx5SlO3leKxzALstVHwTTJXX2kvwsxUB1cG0Qf4/Kk7Y93Iss4hkBE2rfol7iCQWS+vXaXYLtrJhhcemPIz0Bza94C3z/zAImSF8yPngEcj5H3c6fcqj4bWdCATNk6iT0WDJhky0sBjiyFo36TcPmNUN86tBx3FRsMeeuTXe/nHKkuGDI6ELGSA2v97RHo3LlQ0EWbYoO8JODgX3HFYwd7t6G/Qfv9jY/ZbP6J8IaSXGbRDUtXTW4m2i3nhgNC2znqNKGFqQHhbJmMxKGKCWLKRTI3/u5FOvu6CngQ==&lt;/CodeSignature&gt;&lt;/SmartOptions&gt;&lt;SmartResize enabled=&quot;True&quot; minWidth=&quot;10&quot; minHeight=&quot;10&quot; /&gt;&lt;/SmartSettings&gt;">
            <a:extLst>
              <a:ext uri="{FF2B5EF4-FFF2-40B4-BE49-F238E27FC236}">
                <a16:creationId xmlns:a16="http://schemas.microsoft.com/office/drawing/2014/main" id="{F8E18FAB-C125-4485-B444-AD5C52B3F01C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5754537" y="2671909"/>
            <a:ext cx="131556" cy="131556"/>
            <a:chOff x="554563" y="2632644"/>
            <a:chExt cx="131556" cy="131556"/>
          </a:xfrm>
        </p:grpSpPr>
        <p:sp>
          <p:nvSpPr>
            <p:cNvPr id="12" name="Box">
              <a:extLst>
                <a:ext uri="{FF2B5EF4-FFF2-40B4-BE49-F238E27FC236}">
                  <a16:creationId xmlns:a16="http://schemas.microsoft.com/office/drawing/2014/main" id="{2F51DFEE-2479-4831-89F3-1EB99B5FF204}"/>
                </a:ext>
              </a:extLst>
            </p:cNvPr>
            <p:cNvSpPr/>
            <p:nvPr/>
          </p:nvSpPr>
          <p:spPr>
            <a:xfrm>
              <a:off x="554563" y="2632644"/>
              <a:ext cx="131556" cy="13155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4" name="Check" hidden="1">
              <a:extLst>
                <a:ext uri="{FF2B5EF4-FFF2-40B4-BE49-F238E27FC236}">
                  <a16:creationId xmlns:a16="http://schemas.microsoft.com/office/drawing/2014/main" id="{AAB37C8D-7A3C-43FA-BCFB-7569A3CE86C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EAC6B5E9-AE7D-443D-9F41-0945E4EAA66B}"/>
              </a:ext>
            </a:extLst>
          </p:cNvPr>
          <p:cNvSpPr/>
          <p:nvPr/>
        </p:nvSpPr>
        <p:spPr>
          <a:xfrm>
            <a:off x="5920007" y="3204948"/>
            <a:ext cx="1336312" cy="2286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F59CDB4-A8BA-460E-9805-BFE2255CF41D}"/>
              </a:ext>
            </a:extLst>
          </p:cNvPr>
          <p:cNvSpPr/>
          <p:nvPr/>
        </p:nvSpPr>
        <p:spPr>
          <a:xfrm>
            <a:off x="5920007" y="3583062"/>
            <a:ext cx="1336312" cy="2286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A1C5992-64E2-4949-BDC5-B04CA590D96D}"/>
              </a:ext>
            </a:extLst>
          </p:cNvPr>
          <p:cNvSpPr/>
          <p:nvPr/>
        </p:nvSpPr>
        <p:spPr>
          <a:xfrm>
            <a:off x="5133711" y="4054647"/>
            <a:ext cx="660608" cy="19874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263EA26-FD25-4C1F-9C5B-2B0FBE8971EF}"/>
              </a:ext>
            </a:extLst>
          </p:cNvPr>
          <p:cNvSpPr/>
          <p:nvPr/>
        </p:nvSpPr>
        <p:spPr>
          <a:xfrm>
            <a:off x="6262487" y="4054646"/>
            <a:ext cx="993832" cy="21367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ectangle : coins arrondis 18">
            <a:extLst>
              <a:ext uri="{FF2B5EF4-FFF2-40B4-BE49-F238E27FC236}">
                <a16:creationId xmlns:a16="http://schemas.microsoft.com/office/drawing/2014/main" id="{38AEBDBC-FCC0-4A39-8651-0D99397C5926}"/>
              </a:ext>
            </a:extLst>
          </p:cNvPr>
          <p:cNvSpPr/>
          <p:nvPr/>
        </p:nvSpPr>
        <p:spPr>
          <a:xfrm>
            <a:off x="6443330" y="4585584"/>
            <a:ext cx="771394" cy="343320"/>
          </a:xfrm>
          <a:prstGeom prst="roundRect">
            <a:avLst/>
          </a:prstGeom>
          <a:solidFill>
            <a:srgbClr val="7E6958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hlinkClick r:id="rId4" action="ppaction://hlinksldjump"/>
              </a:rPr>
              <a:t>Suivant</a:t>
            </a:r>
            <a:endParaRPr lang="fr-FR" sz="1400" dirty="0"/>
          </a:p>
        </p:txBody>
      </p:sp>
      <p:sp>
        <p:nvSpPr>
          <p:cNvPr id="20" name="Signe Moins 19">
            <a:extLst>
              <a:ext uri="{FF2B5EF4-FFF2-40B4-BE49-F238E27FC236}">
                <a16:creationId xmlns:a16="http://schemas.microsoft.com/office/drawing/2014/main" id="{D59CCBE0-F114-4E07-8BCC-CF154D48C333}"/>
              </a:ext>
            </a:extLst>
          </p:cNvPr>
          <p:cNvSpPr/>
          <p:nvPr/>
        </p:nvSpPr>
        <p:spPr>
          <a:xfrm>
            <a:off x="4981989" y="977799"/>
            <a:ext cx="244809" cy="179099"/>
          </a:xfrm>
          <a:prstGeom prst="mathMinus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Signe Moins 20">
            <a:extLst>
              <a:ext uri="{FF2B5EF4-FFF2-40B4-BE49-F238E27FC236}">
                <a16:creationId xmlns:a16="http://schemas.microsoft.com/office/drawing/2014/main" id="{3EE5FDE5-9F43-4C80-8B99-4FDBE215929B}"/>
              </a:ext>
            </a:extLst>
          </p:cNvPr>
          <p:cNvSpPr/>
          <p:nvPr/>
        </p:nvSpPr>
        <p:spPr>
          <a:xfrm>
            <a:off x="4986788" y="1069237"/>
            <a:ext cx="244809" cy="179099"/>
          </a:xfrm>
          <a:prstGeom prst="mathMinus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Signe Moins 21">
            <a:extLst>
              <a:ext uri="{FF2B5EF4-FFF2-40B4-BE49-F238E27FC236}">
                <a16:creationId xmlns:a16="http://schemas.microsoft.com/office/drawing/2014/main" id="{D18E6054-AAF7-484F-A345-00E83C14DC94}"/>
              </a:ext>
            </a:extLst>
          </p:cNvPr>
          <p:cNvSpPr/>
          <p:nvPr/>
        </p:nvSpPr>
        <p:spPr>
          <a:xfrm>
            <a:off x="4977740" y="900229"/>
            <a:ext cx="244809" cy="179099"/>
          </a:xfrm>
          <a:prstGeom prst="mathMinus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573309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70353537-20FB-40F1-AE05-0AD4DE0E6A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8900" y="317500"/>
            <a:ext cx="4394200" cy="6223000"/>
          </a:xfrm>
          <a:prstGeom prst="rect">
            <a:avLst/>
          </a:prstGeom>
        </p:spPr>
      </p:pic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B63D34A5-4901-457D-8D23-D8E2FB556DEF}"/>
              </a:ext>
            </a:extLst>
          </p:cNvPr>
          <p:cNvSpPr/>
          <p:nvPr/>
        </p:nvSpPr>
        <p:spPr>
          <a:xfrm>
            <a:off x="4835236" y="855947"/>
            <a:ext cx="2521528" cy="515692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0A1F8BA1-FE24-48CC-98B8-D74A0CF19483}"/>
              </a:ext>
            </a:extLst>
          </p:cNvPr>
          <p:cNvSpPr txBox="1"/>
          <p:nvPr/>
        </p:nvSpPr>
        <p:spPr>
          <a:xfrm>
            <a:off x="4835234" y="1490880"/>
            <a:ext cx="25215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Récapitulatif de commande</a:t>
            </a:r>
          </a:p>
        </p:txBody>
      </p:sp>
      <p:graphicFrame>
        <p:nvGraphicFramePr>
          <p:cNvPr id="10" name="Tableau 20">
            <a:extLst>
              <a:ext uri="{FF2B5EF4-FFF2-40B4-BE49-F238E27FC236}">
                <a16:creationId xmlns:a16="http://schemas.microsoft.com/office/drawing/2014/main" id="{F43F5861-2D48-4434-969D-ED8176DFE9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802661"/>
              </p:ext>
            </p:extLst>
          </p:nvPr>
        </p:nvGraphicFramePr>
        <p:xfrm>
          <a:off x="5097819" y="2249919"/>
          <a:ext cx="1995271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2550">
                  <a:extLst>
                    <a:ext uri="{9D8B030D-6E8A-4147-A177-3AD203B41FA5}">
                      <a16:colId xmlns:a16="http://schemas.microsoft.com/office/drawing/2014/main" val="867343117"/>
                    </a:ext>
                  </a:extLst>
                </a:gridCol>
                <a:gridCol w="503394">
                  <a:extLst>
                    <a:ext uri="{9D8B030D-6E8A-4147-A177-3AD203B41FA5}">
                      <a16:colId xmlns:a16="http://schemas.microsoft.com/office/drawing/2014/main" val="976913766"/>
                    </a:ext>
                  </a:extLst>
                </a:gridCol>
                <a:gridCol w="589327">
                  <a:extLst>
                    <a:ext uri="{9D8B030D-6E8A-4147-A177-3AD203B41FA5}">
                      <a16:colId xmlns:a16="http://schemas.microsoft.com/office/drawing/2014/main" val="1545556462"/>
                    </a:ext>
                  </a:extLst>
                </a:gridCol>
              </a:tblGrid>
              <a:tr h="630077">
                <a:tc>
                  <a:txBody>
                    <a:bodyPr/>
                    <a:lstStyle/>
                    <a:p>
                      <a:r>
                        <a:rPr lang="fr-FR" sz="1400" dirty="0"/>
                        <a:t>Nom du Produit</a:t>
                      </a:r>
                    </a:p>
                  </a:txBody>
                  <a:tcPr>
                    <a:solidFill>
                      <a:srgbClr val="7E695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Qté</a:t>
                      </a:r>
                    </a:p>
                  </a:txBody>
                  <a:tcPr>
                    <a:solidFill>
                      <a:srgbClr val="7E695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Prix</a:t>
                      </a:r>
                      <a:r>
                        <a:rPr lang="fr-FR" dirty="0"/>
                        <a:t> TTC</a:t>
                      </a:r>
                    </a:p>
                  </a:txBody>
                  <a:tcPr>
                    <a:solidFill>
                      <a:srgbClr val="7E69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6157289"/>
                  </a:ext>
                </a:extLst>
              </a:tr>
              <a:tr h="365044">
                <a:tc>
                  <a:txBody>
                    <a:bodyPr/>
                    <a:lstStyle/>
                    <a:p>
                      <a:r>
                        <a:rPr lang="fr-FR" sz="1200" dirty="0"/>
                        <a:t>Arabica en grain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8€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8625397"/>
                  </a:ext>
                </a:extLst>
              </a:tr>
              <a:tr h="365044">
                <a:tc>
                  <a:txBody>
                    <a:bodyPr/>
                    <a:lstStyle/>
                    <a:p>
                      <a:r>
                        <a:rPr lang="fr-FR" sz="1200" dirty="0"/>
                        <a:t>Robusta moulu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9€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8371335"/>
                  </a:ext>
                </a:extLst>
              </a:tr>
              <a:tr h="365044">
                <a:tc>
                  <a:txBody>
                    <a:bodyPr/>
                    <a:lstStyle/>
                    <a:p>
                      <a:r>
                        <a:rPr lang="fr-FR" sz="1200" dirty="0"/>
                        <a:t>échantillon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0€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374749"/>
                  </a:ext>
                </a:extLst>
              </a:tr>
            </a:tbl>
          </a:graphicData>
        </a:graphic>
      </p:graphicFrame>
      <p:sp>
        <p:nvSpPr>
          <p:cNvPr id="11" name="ZoneTexte 10">
            <a:extLst>
              <a:ext uri="{FF2B5EF4-FFF2-40B4-BE49-F238E27FC236}">
                <a16:creationId xmlns:a16="http://schemas.microsoft.com/office/drawing/2014/main" id="{D2EC3FB1-5327-4042-AB90-84F07309AB8C}"/>
              </a:ext>
            </a:extLst>
          </p:cNvPr>
          <p:cNvSpPr txBox="1"/>
          <p:nvPr/>
        </p:nvSpPr>
        <p:spPr>
          <a:xfrm>
            <a:off x="6095454" y="4245506"/>
            <a:ext cx="11187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Total:    17€</a:t>
            </a:r>
          </a:p>
        </p:txBody>
      </p:sp>
      <p:sp>
        <p:nvSpPr>
          <p:cNvPr id="12" name="Rectangle : coins arrondis 11">
            <a:hlinkClick r:id="rId3" action="ppaction://hlinksldjump"/>
            <a:extLst>
              <a:ext uri="{FF2B5EF4-FFF2-40B4-BE49-F238E27FC236}">
                <a16:creationId xmlns:a16="http://schemas.microsoft.com/office/drawing/2014/main" id="{1A6C2244-0933-4DC4-A76B-CDB9B9E0586E}"/>
              </a:ext>
            </a:extLst>
          </p:cNvPr>
          <p:cNvSpPr/>
          <p:nvPr/>
        </p:nvSpPr>
        <p:spPr>
          <a:xfrm>
            <a:off x="6442784" y="4801736"/>
            <a:ext cx="771394" cy="343320"/>
          </a:xfrm>
          <a:prstGeom prst="roundRect">
            <a:avLst/>
          </a:prstGeom>
          <a:solidFill>
            <a:srgbClr val="7E6958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Payer</a:t>
            </a:r>
          </a:p>
        </p:txBody>
      </p:sp>
      <p:sp>
        <p:nvSpPr>
          <p:cNvPr id="13" name="Rectangle : coins arrondis 12">
            <a:hlinkClick r:id="rId4" action="ppaction://hlinksldjump"/>
            <a:extLst>
              <a:ext uri="{FF2B5EF4-FFF2-40B4-BE49-F238E27FC236}">
                <a16:creationId xmlns:a16="http://schemas.microsoft.com/office/drawing/2014/main" id="{7D4648E9-3D5C-4742-BCF8-C9EF356C96B1}"/>
              </a:ext>
            </a:extLst>
          </p:cNvPr>
          <p:cNvSpPr/>
          <p:nvPr/>
        </p:nvSpPr>
        <p:spPr>
          <a:xfrm>
            <a:off x="4977822" y="4801240"/>
            <a:ext cx="859451" cy="343320"/>
          </a:xfrm>
          <a:prstGeom prst="roundRect">
            <a:avLst/>
          </a:prstGeom>
          <a:solidFill>
            <a:srgbClr val="7E6958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Annuler</a:t>
            </a:r>
          </a:p>
        </p:txBody>
      </p:sp>
      <p:sp>
        <p:nvSpPr>
          <p:cNvPr id="14" name="Signe Moins 13">
            <a:extLst>
              <a:ext uri="{FF2B5EF4-FFF2-40B4-BE49-F238E27FC236}">
                <a16:creationId xmlns:a16="http://schemas.microsoft.com/office/drawing/2014/main" id="{9D8515EF-BBE8-468F-82B2-BC7341C94F6C}"/>
              </a:ext>
            </a:extLst>
          </p:cNvPr>
          <p:cNvSpPr/>
          <p:nvPr/>
        </p:nvSpPr>
        <p:spPr>
          <a:xfrm>
            <a:off x="4981989" y="977799"/>
            <a:ext cx="244809" cy="179099"/>
          </a:xfrm>
          <a:prstGeom prst="mathMinus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Signe Moins 14">
            <a:extLst>
              <a:ext uri="{FF2B5EF4-FFF2-40B4-BE49-F238E27FC236}">
                <a16:creationId xmlns:a16="http://schemas.microsoft.com/office/drawing/2014/main" id="{5491BE28-C30C-40A6-938F-9A46F2E8DD79}"/>
              </a:ext>
            </a:extLst>
          </p:cNvPr>
          <p:cNvSpPr/>
          <p:nvPr/>
        </p:nvSpPr>
        <p:spPr>
          <a:xfrm>
            <a:off x="4986788" y="1069237"/>
            <a:ext cx="244809" cy="179099"/>
          </a:xfrm>
          <a:prstGeom prst="mathMinus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Signe Moins 15">
            <a:extLst>
              <a:ext uri="{FF2B5EF4-FFF2-40B4-BE49-F238E27FC236}">
                <a16:creationId xmlns:a16="http://schemas.microsoft.com/office/drawing/2014/main" id="{989D574F-266C-4312-A4CF-05EBDC02D88E}"/>
              </a:ext>
            </a:extLst>
          </p:cNvPr>
          <p:cNvSpPr/>
          <p:nvPr/>
        </p:nvSpPr>
        <p:spPr>
          <a:xfrm>
            <a:off x="4977740" y="900229"/>
            <a:ext cx="244809" cy="179099"/>
          </a:xfrm>
          <a:prstGeom prst="mathMinus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80297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D1205639-4EFD-48C0-BF1D-81F951CDB8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8900" y="317500"/>
            <a:ext cx="4394200" cy="6223000"/>
          </a:xfrm>
          <a:prstGeom prst="rect">
            <a:avLst/>
          </a:prstGeom>
        </p:spPr>
      </p:pic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68D3659C-89D6-423F-B5D1-AB9A31CA4B9E}"/>
              </a:ext>
            </a:extLst>
          </p:cNvPr>
          <p:cNvSpPr/>
          <p:nvPr/>
        </p:nvSpPr>
        <p:spPr>
          <a:xfrm>
            <a:off x="4835236" y="855947"/>
            <a:ext cx="2521528" cy="515692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B07ACD4D-114B-450E-8555-AC6FD969BF90}"/>
              </a:ext>
            </a:extLst>
          </p:cNvPr>
          <p:cNvSpPr txBox="1"/>
          <p:nvPr/>
        </p:nvSpPr>
        <p:spPr>
          <a:xfrm>
            <a:off x="4835234" y="1490880"/>
            <a:ext cx="2521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Paiement</a:t>
            </a:r>
          </a:p>
        </p:txBody>
      </p:sp>
      <p:grpSp>
        <p:nvGrpSpPr>
          <p:cNvPr id="11" name="Checkbox Group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bZEtJN5trzIZ/7X6Wfpcl2WjJwFIzhUl3ldF7M8nVRVmZ4ti3brzEfhWVUv0qbzwSg9O16tUurzjgPooYhnQriPGV7/bbwYIINHiL51Ms+nbyfVu8/rar16Pc9WeZNOI5/RkPKrNNJ6i6CPX+dgw3wmH0mPHq4RfPEU5+lWpK/xWRP00wE0AAzP3bvp8WyWnoOIU+WveMsukcb03vNskpdbH5m+8+bRRyBb7PUziMtxnWfMAvzLZ1GYpt3WRx+N0t37O0MAN3ASkT3Ce1sG8u//xr26CTrajr9bzNo5Ad3b2bmpKcBSy9j8vKletzVxz9aN/Xm4pZ98NjTKsf9Hj1HNU+ftul6mbb3OI93+kv5HeWnE2X8GWEehn2f00s3gvT9/ySYpv6yKWfq0aFZVk28NCy8EYYgDfldRJjdL0xBxbfeRYd2owPzGwUjxsM6JgQ9pogqUaRHj2q1q8tOkPdImX87yeiTcflxfNGk+TLK2vr6RIsyur9AHwfYVFI2vr7Vi5Ol2gmeAgb4xfRqiGtWl5hlABc/X163m2QAcTwz4V6sZzfSzulpgere2tqyevCOTe4c1Qt8YdR9S5F9kb2na1rWZO9KqadGQnDZtVZM6yc7JFUibeXVFdL87L2Ygf8N4bIYd0leZYKvni51QL+MvmupNXbxuaVTjBX5f50M6D09ECQ18HPnovFhmZXl7hvsiq2m45fgVDYAE8aRafMly1GGgGL7D2gzPNGun83Tr9N00Z2OW5u9u1j6Qp+fVxQW0eV1X9dZHz7KipHlqq3TNbGGZPWWWkbkak1kk8H1N4/3q/rhLfPG4WS/I0F4fhR8bl4xsf9rOncArS4w7QO72oRg9JW5iTI4fpWei7bJJ6VmWDjUGkDRfvSHkFtm7YrFekJJdTAjn6txKE/VSLHkAF+jYQ9uCjqCOx6JP3kdLQFpikHfOl2Gj35O7r4lrVmdE27qx1IYdwVeZHcg3hTn0xfN8ecFuy+5OfwjmbeMix22XbfW8aNrHBrjM65FFWv52QZVq6dg7W30lpsY/ptN9S2R/jbr1eGLGfV40Yxkd/RvVn3D+oXpdX1uur4iEvRcnfJ63TXo1z2myVb5EJIgP1tBaKbnOFSlgkvYstS60SPpH78MLQkOJjkJTdSONLvI2/cXGkRuaUtLrFBCnR+nO4WFED0axse5cw25v6vzfG3GShk/WRTmDtZooRwUfR1gJDyz4zdZ6wDiQYOYZtHjIth2yQNcMEerruRzNZKzSShTe4FzgobbE/+QXPC+W+QARem2tU6Pm283FkGGOW9/+h8o41NNgfDPEIOzadpwf5RVoxpvZBKT7XW+ebDyCZpRY0uX3vp+WRFBofHQ+fr0qKSsArrPf/+L0o9+3/n2XZHvpJ/+7/Cj9JSNlS35B49jxi2qZx6cGwXabwvcg1b8kG1Dn5OQX1E9BCSXx1X7RuiBfLT5eRtJwy2efDbLLhgGzE4+o+1XeFD/IT5cwzDMa+FAY9z4OPY1PpvRuRjkFjGnAsYQR3ILZKqjnnUP68ZgsWDsff1Esg1GOQpN8h5p+8sn7y5lyFiBTh9zB94rvbxSfzVogajH9B9OFUW1Wqh8eS1h8hjqScd4eVDciAbG+hgOPJ55N8J/eKCj/Ywi/seeoOsJDLPgqX5D5ISGYrZezDEw2zIhXc/K4Xdg3aPpuxZzvz5eC6nPSB3bU76eTux+9b0Q0qA5ulzPaqN0jSRw8EUxOSCXWN5uOGxyu11VNHldG4t2wZ63+FhnsrJmSHYQGqGo4FZNrOGRFnT6eHr2pVo/vTo/Sy6xcB0GP7fEGH7yhUNcMGSg8uf7JvKZPsvJ5RXEhcdEWe8PMW0eK1c000SAMELdmFJldUF/iFMtXuyNJ1shfe7f3c4zRZiBkuFfE5ItVVudvKvF+9/BhNAb+0BmCv11kJTFawx7xlYlASdlIBFdQIit1azn9UNT2csOs8HRE/PtoWHHzbDgO7X/HTpwD+1k0+2ieDab5fSytz1GsvJxdMtGXfDuoT3wIgV37Gu+XWAbYCCEOI6Tc+M31isk3mFhigGiFzJKkRH7hL/TmUdU1gdjtfPGqalkU2Ws6py/jCOFhlYg3v2qLEmuE7QtaLfMDQwDpBmzvr/v9NAlnLs5gprAo4tD+3H5+g6vhAYhnv/3nBtciyof+c8P7eAIHb5cdvM+8UcpEbXLm/OcW/eHx1GHqd3azB2QejqGn2VLzg68V1IAtjD030s48txwTHisl7ykgx+tWPtjI7rFHerPv39ht0BJdi5YlH4q4uPy6/UPsWNSeVO8+unN7CO9BWjzO8yXnUwi9yd+NPX2WGYqmhp4NXnT3gVf9tXniGUWcvNb7gVPC2m9I6cWe95wUz6b9fJgWRFrE5R86K7wc/7M4K56d///ArNyy2WDIFHveg2C8nBiO9T1mBs/wctX70P0WZLihyQ1f34qAtyDc4HCdKb9pzBswHcwY4GHDXzQ/SbHJhuDXPJhZZzXE5/xdNQMTfPgzP+NZF9vOl6LBdhuye3huIKcbyk2y9bXTNzdgoPG4zfCYaJxCb0oKFOyLb0ncV62wBjKp2rZa3CAhA/G1Jd5N/DHwvjdzlGHc8Hwt6N58v+cyPo1rJBRMs+VMGMcQkgJ2S0nK2GAJtC5W5U1L+bHMa48hb+OY30KgRb+byaH+7DzdziWX19zkmCzn+8NwI0wD+bspCWweX+Ip+XeOlKBDRT7xhBgJlLAFPviZn7m5IzxhR5+4v79bzCjvrznloIn3iTR6776AoNfVt/PiYt6GfUkT7wNt9LX68pMGCtn74D0hd0C5hEZ8WLcww7fgbjy317P+M6GFxre3aPv1zfJGY8dLE4L417cwMT3SsWHfkBYZzM3DA0WuKVypccaAhFu1p/d3KPyjlLI9g8ug5vkQQv+uN1MaTzwDbp7b5f7J3PDy9ZdfnL6b5rwYmebvbp8YRuLreXVxkdfj07qu6q2PnmUFVgPIOhc2c5v+4p1fQn9S1ns5zSVz2+SYEmrYyOzT8mhOhosyZ4hvtu5wgDJs+obHftNqww3pZln+xpLA0iyx0lCQZ+5m775GgrmzPugvXL33OvYNy083rvSaxch+mw6WpbfSpB9tWDm8Aa3tdDdmgd8njU10frqmtfMpKGq9xHhbxkJS7AYnTbhHhjV+YlS+hT8oXb5xF4ibU6gbdNbG9N9NPnsXDbv4uCkQwHMLJdrJbPZ44JYpTm4f8+gY4e9F+aH73CpFeosh4SH+eWmiiRvYp/uEXtZmHkKTW4wMT+B5RKE+7/s9m9qoK/TJ7brHs2kk6HH7Zqxu5RTjCQRYIpX3mANP5Jyd3iDUJ7bRLcS6+1hFe2tB7z63ZEo8t2Jy87wHXDyRgdxaVXSf9+waj4j+QFT2Hnqg+7wXyczzNfDH4+uN9+ba7tMNx25i3ffQJt2nE4393OiX7rN5tN+0xuk+gQbyMiRfD5qnG1yksEEjeYN4f43UfSDY3V7fT0N1n68pHni+ljia5wP6xRMhxNfWcN3nA1HDI2pvIKf0ARqw+3zQFJjnGxgvHl9jfrCUdR8vfzOsQT1R+wAN2n06qaNvTqN+bYXWfRDIzkxszQEsreGml4UJafWLqQ3PvpluOyFCGAsSnTZkXvysi59xkWzL15y4Ln4hQp20UPjlz06X469WM9L2zygDguXbLQ73v7FZ3xCrvU+qcdNzi4XBm55bLf3d5vmGtFS45hpS7gPthv8MrlQ6Xv8meO4DJ+gDXv+AVz+YJT6QFW4xN2yiP2SCviZ5vsZrX+OVrz0BX5PwP0syNziPzrZ8nSl8T4K+R/P3aPreU/SeU3ML2r23DNxyeLdodosmtybQLQnzDfHoIF0NsNsQ9INW9Ya+upFgNxDqxpHdyC8DyP3cL11l5Dz3V4DewIn+SXKiZbVqYPWp/2G44LKx+Q2rU6/yRXUJj36OWLJpBT1eUPuGlqguK1qalm6eexHL1jeyKHWU7t5+fjo+7A9jGQqP5BF6ff2cLO9sXKMiqbtF3uiGjPjXBuInsW4HZHBKhNsiRP8aaD0tmlXVbEZmg0q8tU4xzw0TuEnH1DzsIVEOJXlY4Zjna6vS91dBTd6KBnrckD6c1vn5Zx9BNUIzyjR8dPfILvd/XR2kK/w3qp3zqk63CpLpYoM+cGJ/SO2OaG2cfm5v314ZDSqa4vs38twNjH/cbhUDpqTz53vN03drYr68ZvpgshrRY9U5GTaD0deYmynxatPVzY/SMyFCNik76b0IPQ2os+PVChKSimqNkMC05G78JeRbtXeO623fCNKz+kbknfWEkvbdRFaI46iHg/nET20ZCtyeD9t50YyFZvTvAMNxI49a5tdNzQNiuT82vTKQzL6tV6RkFADGrN2aEBd5m/5i41nZAQ7ouxs6dwbx63XvkevrIeCM6ddDwCP+7RFQzp9UVZmeNUyDfPY+/ce/2GARe+Qa/2TRFKQy0s8+S78opnXVVOft+Mvz82KKxZs6H3/RVG/q4nVLmI4X+H09xJIDBrD5GnjGEEwvs3Kdp7/H7fEkrXirts84NTuEy60Hu3GSm7Yulhcpcs4/jBmG28P0+6otymb8ed5ytvvmTOc3OInw43nOaOVnedHOKfj4IntnlDbwkc9vCOVl2nX6x6/XEyHl1s5oAFzUZJinQ5jXPcKMpKP3oM8m7ULeRV0XMzf/1WvB/vYGR9/EQgVRAdgOoMZ6pDB6hNpanTJIEUyRfWPDPGjnH71LP6KFtHYYh5wkiaGizZgkrG6b7xbtfOujdx/duU0HFj4voZ02U7bYeTYDDd4NjUO5fgCxTRPEnq71H289KeyGc9IlpVAlrTjt0gwT2foCXzuKvTHXsyk2udlxwzMg+zat8LM1Agd80xhu40zi2TAKz1/65kdxs27FE3NwY+3eU88wG3eWNj3FcXvGHpLd9Bf+wvR37X8xLNUbSKjCztA09UDKfPfOmIzygsFvzB5YtQYY7+2OQEO9N8ZxqmxWaXiGRnrL0W1aM45yA543rs+4Lhz4U3+lH7/k/wGTxaJKtl8AAA==&lt;/Code&gt;&lt;CodeSignature&gt;F2i80vrBKmsYPRYMXQ7EVvRlx/eFD3M/ie3ekOu/M+vJeuw7DMW2pPeOzlLhlqcEomnC8C/KNNbtSj8sQlvXLLmr+9qo+wUr/36r8W1SXfah8S9RloCZHYCaZSVPVWd0LNDuVVMrBiZ2IvC4VIE0sc+7GykVC4OzBBUfiFCZ69085c7cdMEfwR6XycB6crpQa6WLz6IFp+Wtf8Dx/0OXrJx1+fgSPKcC3Wy9AuZzJETwx/rRp0hVHGu6CLgknC8FQOfgcwzbZu8ZyrxUo2h0tAl/S7RJ1YSq7SWUiBrCOD/FtnjCJ+XYs/Bqxbl2fAH6rinEeXSgUXW9DayRQRhC0w==&lt;/CodeSignature&gt;&lt;/SmartOptions&gt;&lt;SmartResize enabled=&quot;True&quot; minWidth=&quot;0&quot; minHeight=&quot;0&quot; /&gt;&lt;/SmartSettings&gt;">
            <a:extLst>
              <a:ext uri="{FF2B5EF4-FFF2-40B4-BE49-F238E27FC236}">
                <a16:creationId xmlns:a16="http://schemas.microsoft.com/office/drawing/2014/main" id="{120F8D49-F3AD-4491-AFA1-50ED852A4729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4983829" y="2864839"/>
            <a:ext cx="1339154" cy="430493"/>
            <a:chOff x="-611912" y="1301647"/>
            <a:chExt cx="1339154" cy="430493"/>
          </a:xfrm>
        </p:grpSpPr>
        <p:sp>
          <p:nvSpPr>
            <p:cNvPr id="12" name="Box">
              <a:extLst>
                <a:ext uri="{FF2B5EF4-FFF2-40B4-BE49-F238E27FC236}">
                  <a16:creationId xmlns:a16="http://schemas.microsoft.com/office/drawing/2014/main" id="{2449E820-0DFF-48FA-A647-43294DCB739E}"/>
                </a:ext>
              </a:extLst>
            </p:cNvPr>
            <p:cNvSpPr/>
            <p:nvPr/>
          </p:nvSpPr>
          <p:spPr>
            <a:xfrm>
              <a:off x="595686" y="1301647"/>
              <a:ext cx="131556" cy="13155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4" name="Check" hidden="1">
              <a:extLst>
                <a:ext uri="{FF2B5EF4-FFF2-40B4-BE49-F238E27FC236}">
                  <a16:creationId xmlns:a16="http://schemas.microsoft.com/office/drawing/2014/main" id="{67C9570C-8609-4E99-9077-F063BA836CB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17375" y="1322647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5" name="Box">
              <a:extLst>
                <a:ext uri="{FF2B5EF4-FFF2-40B4-BE49-F238E27FC236}">
                  <a16:creationId xmlns:a16="http://schemas.microsoft.com/office/drawing/2014/main" id="{68DDD86A-5E73-4552-A9FF-2E66B125B3EA}"/>
                </a:ext>
              </a:extLst>
            </p:cNvPr>
            <p:cNvSpPr/>
            <p:nvPr/>
          </p:nvSpPr>
          <p:spPr>
            <a:xfrm>
              <a:off x="595686" y="1511745"/>
              <a:ext cx="131556" cy="13155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6" name="Label">
              <a:extLst>
                <a:ext uri="{FF2B5EF4-FFF2-40B4-BE49-F238E27FC236}">
                  <a16:creationId xmlns:a16="http://schemas.microsoft.com/office/drawing/2014/main" id="{DE90BE80-7388-4163-A235-43050B2CE985}"/>
                </a:ext>
              </a:extLst>
            </p:cNvPr>
            <p:cNvSpPr txBox="1"/>
            <p:nvPr/>
          </p:nvSpPr>
          <p:spPr>
            <a:xfrm>
              <a:off x="-611912" y="1473608"/>
              <a:ext cx="1121461" cy="258532"/>
            </a:xfrm>
            <a:prstGeom prst="rect">
              <a:avLst/>
            </a:prstGeom>
            <a:noFill/>
          </p:spPr>
          <p:txBody>
            <a:bodyPr wrap="none" lIns="73152" tIns="36576" rIns="73152" bIns="36576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200" dirty="0">
                  <a:latin typeface="Segoe UI" panose="020B0502040204020203" pitchFamily="34" charset="0"/>
                  <a:cs typeface="Segoe UI" panose="020B0502040204020203" pitchFamily="34" charset="0"/>
                </a:rPr>
                <a:t>Carte </a:t>
              </a:r>
              <a:r>
                <a:rPr lang="en-US" sz="12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bancaire</a:t>
              </a:r>
              <a:endParaRPr lang="en-US" sz="12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7" name="Check">
              <a:extLst>
                <a:ext uri="{FF2B5EF4-FFF2-40B4-BE49-F238E27FC236}">
                  <a16:creationId xmlns:a16="http://schemas.microsoft.com/office/drawing/2014/main" id="{0D8228CC-B126-4F0A-9856-848C5E9AF85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17375" y="1532745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27" name="ZoneTexte 26">
            <a:extLst>
              <a:ext uri="{FF2B5EF4-FFF2-40B4-BE49-F238E27FC236}">
                <a16:creationId xmlns:a16="http://schemas.microsoft.com/office/drawing/2014/main" id="{98CE3BDF-9093-4DE2-B345-B2BECACA47F9}"/>
              </a:ext>
            </a:extLst>
          </p:cNvPr>
          <p:cNvSpPr txBox="1"/>
          <p:nvPr/>
        </p:nvSpPr>
        <p:spPr>
          <a:xfrm>
            <a:off x="4913288" y="3346775"/>
            <a:ext cx="25204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Numéro de carte:</a:t>
            </a:r>
          </a:p>
          <a:p>
            <a:endParaRPr lang="fr-FR" sz="1200" dirty="0"/>
          </a:p>
          <a:p>
            <a:r>
              <a:rPr lang="fr-FR" sz="1200" dirty="0"/>
              <a:t>Cryptogramme: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FBDEAC5-690F-410F-85E8-DC27B0931805}"/>
              </a:ext>
            </a:extLst>
          </p:cNvPr>
          <p:cNvSpPr/>
          <p:nvPr/>
        </p:nvSpPr>
        <p:spPr>
          <a:xfrm>
            <a:off x="6173507" y="3387179"/>
            <a:ext cx="1119271" cy="21796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1BFD298-16A9-436C-9567-8212FCDAEF96}"/>
              </a:ext>
            </a:extLst>
          </p:cNvPr>
          <p:cNvSpPr/>
          <p:nvPr/>
        </p:nvSpPr>
        <p:spPr>
          <a:xfrm>
            <a:off x="6173508" y="3745427"/>
            <a:ext cx="560528" cy="21796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Rectangle : coins arrondis 29">
            <a:extLst>
              <a:ext uri="{FF2B5EF4-FFF2-40B4-BE49-F238E27FC236}">
                <a16:creationId xmlns:a16="http://schemas.microsoft.com/office/drawing/2014/main" id="{69F6235E-9407-4C2A-A3B9-B5AAB2ED2550}"/>
              </a:ext>
            </a:extLst>
          </p:cNvPr>
          <p:cNvSpPr/>
          <p:nvPr/>
        </p:nvSpPr>
        <p:spPr>
          <a:xfrm>
            <a:off x="6173507" y="4179694"/>
            <a:ext cx="771394" cy="343320"/>
          </a:xfrm>
          <a:prstGeom prst="roundRect">
            <a:avLst/>
          </a:prstGeom>
          <a:solidFill>
            <a:srgbClr val="7E6958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Payer</a:t>
            </a:r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3C66EC8D-2166-4F10-96F3-DD316A2B33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0700" y="2070635"/>
            <a:ext cx="391488" cy="279054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12A10ACE-28CC-498F-BAE1-52DE0D895F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0110" y="2035975"/>
            <a:ext cx="465644" cy="349233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7287D530-0E1E-4CBE-9CB3-C6B827B5015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0012" y="2127540"/>
            <a:ext cx="572439" cy="186758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6EEC6A83-1F84-4E44-B292-05878A5FB3D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382" y="2104758"/>
            <a:ext cx="251201" cy="251201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76022613-79A1-4F21-A2A9-D7D74DA7F9A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7866" y="2819147"/>
            <a:ext cx="904626" cy="230680"/>
          </a:xfrm>
          <a:prstGeom prst="rect">
            <a:avLst/>
          </a:prstGeom>
        </p:spPr>
      </p:pic>
      <p:sp>
        <p:nvSpPr>
          <p:cNvPr id="24" name="Signe Moins 23">
            <a:extLst>
              <a:ext uri="{FF2B5EF4-FFF2-40B4-BE49-F238E27FC236}">
                <a16:creationId xmlns:a16="http://schemas.microsoft.com/office/drawing/2014/main" id="{48D0391F-0E2A-4209-B99A-5DB6B8189AC7}"/>
              </a:ext>
            </a:extLst>
          </p:cNvPr>
          <p:cNvSpPr/>
          <p:nvPr/>
        </p:nvSpPr>
        <p:spPr>
          <a:xfrm>
            <a:off x="4981989" y="977799"/>
            <a:ext cx="244809" cy="179099"/>
          </a:xfrm>
          <a:prstGeom prst="mathMinus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Signe Moins 24">
            <a:extLst>
              <a:ext uri="{FF2B5EF4-FFF2-40B4-BE49-F238E27FC236}">
                <a16:creationId xmlns:a16="http://schemas.microsoft.com/office/drawing/2014/main" id="{592940E5-B9C3-412B-9DF6-762892660D20}"/>
              </a:ext>
            </a:extLst>
          </p:cNvPr>
          <p:cNvSpPr/>
          <p:nvPr/>
        </p:nvSpPr>
        <p:spPr>
          <a:xfrm>
            <a:off x="4986788" y="1069237"/>
            <a:ext cx="244809" cy="179099"/>
          </a:xfrm>
          <a:prstGeom prst="mathMinus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Signe Moins 25">
            <a:extLst>
              <a:ext uri="{FF2B5EF4-FFF2-40B4-BE49-F238E27FC236}">
                <a16:creationId xmlns:a16="http://schemas.microsoft.com/office/drawing/2014/main" id="{7253C298-44F2-48AB-8D09-DE000F0BC467}"/>
              </a:ext>
            </a:extLst>
          </p:cNvPr>
          <p:cNvSpPr/>
          <p:nvPr/>
        </p:nvSpPr>
        <p:spPr>
          <a:xfrm>
            <a:off x="4977740" y="900229"/>
            <a:ext cx="244809" cy="179099"/>
          </a:xfrm>
          <a:prstGeom prst="mathMinus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724915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B4118ED8-B88B-4E06-98B3-32021D98BF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8353" y="0"/>
            <a:ext cx="4394200" cy="7121236"/>
          </a:xfrm>
          <a:prstGeom prst="rect">
            <a:avLst/>
          </a:prstGeom>
        </p:spPr>
      </p:pic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1930DE10-953E-4BBD-B1F2-685EAC88FD47}"/>
              </a:ext>
            </a:extLst>
          </p:cNvPr>
          <p:cNvSpPr/>
          <p:nvPr/>
        </p:nvSpPr>
        <p:spPr>
          <a:xfrm>
            <a:off x="4835236" y="619125"/>
            <a:ext cx="2521528" cy="5921376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115CF75D-428A-452A-9A5E-D18500D2B338}"/>
              </a:ext>
            </a:extLst>
          </p:cNvPr>
          <p:cNvSpPr txBox="1"/>
          <p:nvPr/>
        </p:nvSpPr>
        <p:spPr>
          <a:xfrm>
            <a:off x="4835234" y="1276564"/>
            <a:ext cx="2521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Admin Ajout café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F3057E8B-E661-496F-89CC-82022E528A9D}"/>
              </a:ext>
            </a:extLst>
          </p:cNvPr>
          <p:cNvSpPr txBox="1"/>
          <p:nvPr/>
        </p:nvSpPr>
        <p:spPr>
          <a:xfrm>
            <a:off x="4835234" y="1761313"/>
            <a:ext cx="2520438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Nom du produit:</a:t>
            </a:r>
          </a:p>
          <a:p>
            <a:endParaRPr lang="fr-FR" sz="1400" dirty="0"/>
          </a:p>
          <a:p>
            <a:r>
              <a:rPr lang="fr-FR" sz="1400" dirty="0"/>
              <a:t>                    Pays:</a:t>
            </a:r>
          </a:p>
          <a:p>
            <a:endParaRPr lang="fr-FR" sz="1400" dirty="0"/>
          </a:p>
          <a:p>
            <a:r>
              <a:rPr lang="fr-FR" sz="1400" dirty="0"/>
              <a:t>         Décaféiné:                Bio:</a:t>
            </a:r>
          </a:p>
          <a:p>
            <a:endParaRPr lang="fr-FR" sz="1400" dirty="0"/>
          </a:p>
          <a:p>
            <a:r>
              <a:rPr lang="fr-FR" sz="1400" dirty="0"/>
              <a:t>                    Prix:</a:t>
            </a:r>
          </a:p>
          <a:p>
            <a:endParaRPr lang="fr-FR" sz="1400" dirty="0"/>
          </a:p>
          <a:p>
            <a:r>
              <a:rPr lang="fr-FR" sz="1400" dirty="0"/>
              <a:t>            Résumé:</a:t>
            </a:r>
          </a:p>
          <a:p>
            <a:endParaRPr lang="fr-FR" sz="1400" dirty="0"/>
          </a:p>
          <a:p>
            <a:r>
              <a:rPr lang="fr-FR" sz="1400" dirty="0"/>
              <a:t>Description:</a:t>
            </a:r>
          </a:p>
          <a:p>
            <a:endParaRPr lang="fr-FR" sz="1400" dirty="0"/>
          </a:p>
          <a:p>
            <a:endParaRPr lang="fr-FR" sz="1400" dirty="0"/>
          </a:p>
          <a:p>
            <a:endParaRPr lang="fr-FR" sz="1400" dirty="0"/>
          </a:p>
          <a:p>
            <a:endParaRPr lang="fr-FR" sz="1400" dirty="0"/>
          </a:p>
          <a:p>
            <a:r>
              <a:rPr lang="fr-FR" sz="1400" dirty="0"/>
              <a:t>image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EF07AED-1FB3-4498-861D-4D72F3A0C99B}"/>
              </a:ext>
            </a:extLst>
          </p:cNvPr>
          <p:cNvSpPr/>
          <p:nvPr/>
        </p:nvSpPr>
        <p:spPr>
          <a:xfrm>
            <a:off x="6144934" y="1802343"/>
            <a:ext cx="1119271" cy="21796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ADCB73-1579-4329-8E17-F899B5BC50F7}"/>
              </a:ext>
            </a:extLst>
          </p:cNvPr>
          <p:cNvSpPr/>
          <p:nvPr/>
        </p:nvSpPr>
        <p:spPr>
          <a:xfrm>
            <a:off x="6144934" y="2258026"/>
            <a:ext cx="1119271" cy="21796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2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99aGpjVXmFohJAvnIRhX2IHZj3aIZ6BTvEQ6361moHc7Zz6Bvjhxl9f64SDimoc/9mAMJ4hAfVk13D+IB+bhwjwRfaWhr6uDe1JkaRFQ7zatFVNULNzMl1Em+qKhn93XsxABSZVsxl2OGqdxK2e73BCvYy/aKo3dfG6pakYL/D7Oh+SbjwdQbvh4/NimZXl+3PHF1lN4yzHrwhzMlEn1eJLlrvOfA4hGsEm8tE0a0lzbp2+m+asxNP83e3NCITjeXVxAfVV11W99dGzrChp0toqXQtjW6nnKRt/NEIHt9Jd3q/uj7vEMY+b9YKszvVR+LFxLsiAiTgplZRZxh0gd/tQjO4Th6cjaI/Ss6dFs6qabFJ6UtqhjAFhvA7nz8RaMWiRGvk14v1we/GAOmLtqy37a9ThwRPTkfOiGQuS9G9UWOElPKurhetry/XVnceewRmYLfPV53nbpFfznGZLp0xInU3bNSQmneRlRdJO3JQJlcj3e+dNpO0jMpl4lG7iMHa9pRvJc5G36S82RtObJLVBhzfa29sMvzonRu2QwQ4VilBdhg8bdT67zWhvLfdKkx5J01/4C+Mv4HEUHP9k0RQkRelnn/VjuSF9fLPOwNO8xyjgWNzGh8azQU3HxpVeZuU6T3+P4bfw3Hrs6aNvANCzjtvnPzfbih5zK5exnyiKMd+6WeWckCmrtz5UcbjYpWGBuTKqnzQVf3BRkEuaunRA3wbYXoaEyPeDI1owqnzfZ/z978CPDhaEI+LqmkdEMArnfVzfsM/xm+vVZqnkYaMVOOrzulqvSOY9ClBDypsAxC6+YO8ZX37VFiVSLe0LSjr4JgRNJUwkfffR+0sf46Am+gK/n1FWBn6wh9Pn9vMNPh0o4QGIBxr+c4ObPBgPmOeG9/HAldkC+xY0oN1D+vH4M2+UQmz6+JNPNuBpnlv0h0dsHFMv9Tv7XvH9DdTzHzY802ypfqvxbAaC1thzI+3Mc8sx4bGc/p5M/qzOc+REbkFh87wHVnhsgKuUEs6zcjWGyDgxGZKRoec9kcETOKSMwy3nzX/6DNDNO9zmGQipYs8tm96y2cagrfu8B415skPSvOeEDoeFDOyWBL4FGW5ocsPXtyLgLQg3OFynmm4a8wZMbx/JD8fOJ19+8c2Hz4VLz/7inV9CfzZttqRUPbs43dCWo+oRAgpora07rDLiTgaeuBOG5wMjmlc5xzLwwB43OQUydX7+2UfWw2ZkP7p7ZEfzdf0xHUDYIkLkjmYdtukDEzTIew7oxiSw0XyRFACejTkP/fFL/h/lZs938xoAAA==&lt;/Code&gt;&lt;CodeSignature&gt;d3kCEg6CNVFi2DvMhF9orNSR8JigTVVnr1qA2qGxMwPGndM9hx5SlO3leKxzALstVHwTTJXX2kvwsxUB1cG0Qf4/Kk7Y93Iss4hkBE2rfol7iCQWS+vXaXYLtrJhhcemPIz0Bza94C3z/zAImSF8yPngEcj5H3c6fcqj4bWdCATNk6iT0WDJhky0sBjiyFo36TcPmNUN86tBx3FRsMeeuTXe/nHKkuGDI6ELGSA2v97RHo3LlQ0EWbYoO8JODgX3HFYwd7t6G/Qfv9jY/ZbP6J8IaSXGbRDUtXTW4m2i3nhgNC2znqNKGFqQHhbJmMxKGKCWLKRTI3/u5FOvu6CngQ==&lt;/CodeSignature&gt;&lt;/SmartOptions&gt;&lt;SmartResize enabled=&quot;True&quot; minWidth=&quot;10&quot; minHeight=&quot;10&quot; /&gt;&lt;/SmartSettings&gt;">
            <a:extLst>
              <a:ext uri="{FF2B5EF4-FFF2-40B4-BE49-F238E27FC236}">
                <a16:creationId xmlns:a16="http://schemas.microsoft.com/office/drawing/2014/main" id="{B8BD9EC3-E708-4D89-82E0-4761F13F93BA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6144934" y="2659410"/>
            <a:ext cx="279353" cy="212366"/>
            <a:chOff x="554563" y="2592239"/>
            <a:chExt cx="279353" cy="212366"/>
          </a:xfrm>
        </p:grpSpPr>
        <p:sp>
          <p:nvSpPr>
            <p:cNvPr id="13" name="Box">
              <a:extLst>
                <a:ext uri="{FF2B5EF4-FFF2-40B4-BE49-F238E27FC236}">
                  <a16:creationId xmlns:a16="http://schemas.microsoft.com/office/drawing/2014/main" id="{EA2A6C32-C01B-4D3F-877A-6A5110BCEE7A}"/>
                </a:ext>
              </a:extLst>
            </p:cNvPr>
            <p:cNvSpPr/>
            <p:nvPr/>
          </p:nvSpPr>
          <p:spPr>
            <a:xfrm>
              <a:off x="554563" y="2632644"/>
              <a:ext cx="131556" cy="13155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4" name="Label">
              <a:extLst>
                <a:ext uri="{FF2B5EF4-FFF2-40B4-BE49-F238E27FC236}">
                  <a16:creationId xmlns:a16="http://schemas.microsoft.com/office/drawing/2014/main" id="{80AAF517-B002-4478-AB46-633FB89C8006}"/>
                </a:ext>
              </a:extLst>
            </p:cNvPr>
            <p:cNvSpPr txBox="1"/>
            <p:nvPr/>
          </p:nvSpPr>
          <p:spPr>
            <a:xfrm>
              <a:off x="686119" y="2592239"/>
              <a:ext cx="147797" cy="212366"/>
            </a:xfrm>
            <a:prstGeom prst="rect">
              <a:avLst/>
            </a:prstGeom>
            <a:noFill/>
          </p:spPr>
          <p:txBody>
            <a:bodyPr wrap="none" lIns="73152" tIns="36576" rIns="73152" bIns="36576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5" name="Check" hidden="1">
              <a:extLst>
                <a:ext uri="{FF2B5EF4-FFF2-40B4-BE49-F238E27FC236}">
                  <a16:creationId xmlns:a16="http://schemas.microsoft.com/office/drawing/2014/main" id="{6BBD1B32-FF54-448E-853E-524381CCDE9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6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99aGpjVXmFohJAvnIRhX2IHZj3aIZ6BTvEQ6361moHc7Zz6Bvjhxl9f64SDimoc/9mAMJ4hAfVk13D+IB+bhwjwRfaWhr6uDe1JkaRFQ7zatFVNULNzMl1Em+qKhn93XsxABSZVsxl2OGqdxK2e73BCvYy/aKo3dfG6pakYL/D7Oh+SbjwdQbvh4/NimZXl+3PHF1lN4yzHrwhzMlEn1eJLlrvOfA4hGsEm8tE0a0lzbp2+m+asxNP83e3NCITjeXVxAfVV11W99dGzrChp0toqXQtjW6nnKRt/NEIHt9Jd3q/uj7vEMY+b9YKszvVR+LFxLsiAiTgplZRZxh0gd/tQjO4Th6cjaI/Ss6dFs6qabFJ6UtqhjAFhvA7nz8RaMWiRGvk14v1we/GAOmLtqy37a9ThwRPTkfOiGQuS9G9UWOElPKurhetry/XVnceewRmYLfPV53nbpFfznGZLp0xInU3bNSQmneRlRdJO3JQJlcj3e+dNpO0jMpl4lG7iMHa9pRvJc5G36S82RtObJLVBhzfa29sMvzonRu2QwQ4VilBdhg8bdT67zWhvLfdKkx5J01/4C+Mv4HEUHP9k0RQkRelnn/VjuSF9fLPOwNO8xyjgWNzGh8azQU3HxpVeZuU6T3+P4bfw3Hrs6aNvANCzjtvnPzfbih5zK5exnyiKMd+6WeWckCmrtz5UcbjYpWGBuTKqnzQVf3BRkEuaunRA3wbYXoaEyPeDI1owqnzfZ/z978CPDhaEI+LqmkdEMArnfVzfsM/xm+vVZqnkYaMVOOrzulqvSOY9ClBDypsAxC6+YO8ZX37VFiVSLe0LSjr4JgRNJUwkfffR+0sf46Am+gK/n1FWBn6wh9Pn9vMNPh0o4QGIBxr+c4ObPBgPmOeG9/HAldkC+xY0oN1D+vH4M2+UQmz6+JNPNuBpnlv0h0dsHFMv9Tv7XvH9DdTzHzY802ypfqvxbAaC1thzI+3Mc8sx4bGc/p5M/qzOc+REbkFh87wHVnhsgKuUEs6zcjWGyDgxGZKRoec9kcETOKSMwy3nzX/6DNDNO9zmGQipYs8tm96y2cagrfu8B415skPSvOeEDoeFDOyWBL4FGW5ocsPXtyLgLQg3OFynmm4a8wZMbx/JD8fOJ19+8c2Hz4VLz/7inV9CfzZttqRUPbs43dCWo+oRAgpora07rDLiTgaeuBOG5wMjmlc5xzLwwB43OQUydX7+2UfWw2ZkP7p7ZEfzdf0xHUDYIkLkjmYdtukDEzTIew7oxiSw0XyRFACejTkP/fFL/h/lZs938xoAAA==&lt;/Code&gt;&lt;CodeSignature&gt;d3kCEg6CNVFi2DvMhF9orNSR8JigTVVnr1qA2qGxMwPGndM9hx5SlO3leKxzALstVHwTTJXX2kvwsxUB1cG0Qf4/Kk7Y93Iss4hkBE2rfol7iCQWS+vXaXYLtrJhhcemPIz0Bza94C3z/zAImSF8yPngEcj5H3c6fcqj4bWdCATNk6iT0WDJhky0sBjiyFo36TcPmNUN86tBx3FRsMeeuTXe/nHKkuGDI6ELGSA2v97RHo3LlQ0EWbYoO8JODgX3HFYwd7t6G/Qfv9jY/ZbP6J8IaSXGbRDUtXTW4m2i3nhgNC2znqNKGFqQHhbJmMxKGKCWLKRTI3/u5FOvu6CngQ==&lt;/CodeSignature&gt;&lt;/SmartOptions&gt;&lt;SmartResize enabled=&quot;True&quot; minWidth=&quot;10&quot; minHeight=&quot;10&quot; /&gt;&lt;/SmartSettings&gt;">
            <a:extLst>
              <a:ext uri="{FF2B5EF4-FFF2-40B4-BE49-F238E27FC236}">
                <a16:creationId xmlns:a16="http://schemas.microsoft.com/office/drawing/2014/main" id="{BACDCCE7-9839-4C7E-B558-2AE04791A194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7081268" y="2699815"/>
            <a:ext cx="131556" cy="131556"/>
            <a:chOff x="554563" y="2632644"/>
            <a:chExt cx="131556" cy="131556"/>
          </a:xfrm>
        </p:grpSpPr>
        <p:sp>
          <p:nvSpPr>
            <p:cNvPr id="17" name="Box">
              <a:extLst>
                <a:ext uri="{FF2B5EF4-FFF2-40B4-BE49-F238E27FC236}">
                  <a16:creationId xmlns:a16="http://schemas.microsoft.com/office/drawing/2014/main" id="{5C26E271-FB59-449F-8C7C-01A3EF04591A}"/>
                </a:ext>
              </a:extLst>
            </p:cNvPr>
            <p:cNvSpPr/>
            <p:nvPr/>
          </p:nvSpPr>
          <p:spPr>
            <a:xfrm>
              <a:off x="554563" y="2632644"/>
              <a:ext cx="131556" cy="13155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9" name="Check" hidden="1">
              <a:extLst>
                <a:ext uri="{FF2B5EF4-FFF2-40B4-BE49-F238E27FC236}">
                  <a16:creationId xmlns:a16="http://schemas.microsoft.com/office/drawing/2014/main" id="{D333E414-D642-4E7B-8490-A6748B15DE2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C46117D8-12EF-4784-8EA6-80D1839A435B}"/>
              </a:ext>
            </a:extLst>
          </p:cNvPr>
          <p:cNvSpPr/>
          <p:nvPr/>
        </p:nvSpPr>
        <p:spPr>
          <a:xfrm>
            <a:off x="6144934" y="3064621"/>
            <a:ext cx="1119271" cy="21796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DC612A7-B80B-4FA3-B9C3-8729A828D3C9}"/>
              </a:ext>
            </a:extLst>
          </p:cNvPr>
          <p:cNvSpPr/>
          <p:nvPr/>
        </p:nvSpPr>
        <p:spPr>
          <a:xfrm>
            <a:off x="6144810" y="3515838"/>
            <a:ext cx="1119271" cy="21796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51A43E7-D194-4CE4-B3F0-7971230F1755}"/>
              </a:ext>
            </a:extLst>
          </p:cNvPr>
          <p:cNvSpPr/>
          <p:nvPr/>
        </p:nvSpPr>
        <p:spPr>
          <a:xfrm>
            <a:off x="4932218" y="4234345"/>
            <a:ext cx="2331863" cy="52762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Rectangle : coins arrondis 22">
            <a:extLst>
              <a:ext uri="{FF2B5EF4-FFF2-40B4-BE49-F238E27FC236}">
                <a16:creationId xmlns:a16="http://schemas.microsoft.com/office/drawing/2014/main" id="{29BE0632-A67B-4168-94D4-103553A41426}"/>
              </a:ext>
            </a:extLst>
          </p:cNvPr>
          <p:cNvSpPr/>
          <p:nvPr/>
        </p:nvSpPr>
        <p:spPr>
          <a:xfrm>
            <a:off x="5492175" y="4957101"/>
            <a:ext cx="784315" cy="34332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tx1"/>
                </a:solidFill>
              </a:rPr>
              <a:t>Parcourir</a:t>
            </a:r>
          </a:p>
        </p:txBody>
      </p:sp>
      <p:sp>
        <p:nvSpPr>
          <p:cNvPr id="24" name="Rectangle : coins arrondis 23">
            <a:extLst>
              <a:ext uri="{FF2B5EF4-FFF2-40B4-BE49-F238E27FC236}">
                <a16:creationId xmlns:a16="http://schemas.microsoft.com/office/drawing/2014/main" id="{1548DDAE-56E8-4637-96CF-A05889804D37}"/>
              </a:ext>
            </a:extLst>
          </p:cNvPr>
          <p:cNvSpPr/>
          <p:nvPr/>
        </p:nvSpPr>
        <p:spPr>
          <a:xfrm>
            <a:off x="6424287" y="5475846"/>
            <a:ext cx="799021" cy="343320"/>
          </a:xfrm>
          <a:prstGeom prst="roundRect">
            <a:avLst/>
          </a:prstGeom>
          <a:solidFill>
            <a:srgbClr val="7E6958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Ajouter</a:t>
            </a:r>
          </a:p>
        </p:txBody>
      </p:sp>
      <p:sp>
        <p:nvSpPr>
          <p:cNvPr id="25" name="Signe Moins 24">
            <a:extLst>
              <a:ext uri="{FF2B5EF4-FFF2-40B4-BE49-F238E27FC236}">
                <a16:creationId xmlns:a16="http://schemas.microsoft.com/office/drawing/2014/main" id="{4D84A4B8-F88E-45A3-9B32-81C201D8E56A}"/>
              </a:ext>
            </a:extLst>
          </p:cNvPr>
          <p:cNvSpPr/>
          <p:nvPr/>
        </p:nvSpPr>
        <p:spPr>
          <a:xfrm>
            <a:off x="4981989" y="977799"/>
            <a:ext cx="244809" cy="179099"/>
          </a:xfrm>
          <a:prstGeom prst="mathMinus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Signe Moins 25">
            <a:extLst>
              <a:ext uri="{FF2B5EF4-FFF2-40B4-BE49-F238E27FC236}">
                <a16:creationId xmlns:a16="http://schemas.microsoft.com/office/drawing/2014/main" id="{FA12AB3F-49EB-4259-BE9C-8E967A73E0AC}"/>
              </a:ext>
            </a:extLst>
          </p:cNvPr>
          <p:cNvSpPr/>
          <p:nvPr/>
        </p:nvSpPr>
        <p:spPr>
          <a:xfrm>
            <a:off x="4986788" y="1069237"/>
            <a:ext cx="244809" cy="179099"/>
          </a:xfrm>
          <a:prstGeom prst="mathMinus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Signe Moins 26">
            <a:extLst>
              <a:ext uri="{FF2B5EF4-FFF2-40B4-BE49-F238E27FC236}">
                <a16:creationId xmlns:a16="http://schemas.microsoft.com/office/drawing/2014/main" id="{27587CA4-ACB9-44F1-B32D-19E8890873F0}"/>
              </a:ext>
            </a:extLst>
          </p:cNvPr>
          <p:cNvSpPr/>
          <p:nvPr/>
        </p:nvSpPr>
        <p:spPr>
          <a:xfrm>
            <a:off x="4977740" y="900229"/>
            <a:ext cx="244809" cy="179099"/>
          </a:xfrm>
          <a:prstGeom prst="mathMinus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999193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B4118ED8-B88B-4E06-98B3-32021D98BF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8353" y="0"/>
            <a:ext cx="4394200" cy="7121236"/>
          </a:xfrm>
          <a:prstGeom prst="rect">
            <a:avLst/>
          </a:prstGeom>
        </p:spPr>
      </p:pic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1930DE10-953E-4BBD-B1F2-685EAC88FD47}"/>
              </a:ext>
            </a:extLst>
          </p:cNvPr>
          <p:cNvSpPr/>
          <p:nvPr/>
        </p:nvSpPr>
        <p:spPr>
          <a:xfrm>
            <a:off x="4835236" y="855947"/>
            <a:ext cx="2521528" cy="5684554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115CF75D-428A-452A-9A5E-D18500D2B338}"/>
              </a:ext>
            </a:extLst>
          </p:cNvPr>
          <p:cNvSpPr txBox="1"/>
          <p:nvPr/>
        </p:nvSpPr>
        <p:spPr>
          <a:xfrm>
            <a:off x="4835234" y="1276564"/>
            <a:ext cx="2521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Admin Modification café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F3057E8B-E661-496F-89CC-82022E528A9D}"/>
              </a:ext>
            </a:extLst>
          </p:cNvPr>
          <p:cNvSpPr txBox="1"/>
          <p:nvPr/>
        </p:nvSpPr>
        <p:spPr>
          <a:xfrm>
            <a:off x="4835234" y="1761313"/>
            <a:ext cx="2520438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Nom du produit:</a:t>
            </a:r>
          </a:p>
          <a:p>
            <a:endParaRPr lang="fr-FR" sz="1400" dirty="0"/>
          </a:p>
          <a:p>
            <a:r>
              <a:rPr lang="fr-FR" sz="1400" dirty="0"/>
              <a:t>                    Pays:</a:t>
            </a:r>
          </a:p>
          <a:p>
            <a:endParaRPr lang="fr-FR" sz="1400" dirty="0"/>
          </a:p>
          <a:p>
            <a:r>
              <a:rPr lang="fr-FR" sz="1400" dirty="0"/>
              <a:t>         Décaféiné:                Bio:</a:t>
            </a:r>
          </a:p>
          <a:p>
            <a:endParaRPr lang="fr-FR" sz="1400" dirty="0"/>
          </a:p>
          <a:p>
            <a:r>
              <a:rPr lang="fr-FR" sz="1400" dirty="0"/>
              <a:t>Prix:                        Disponible:</a:t>
            </a:r>
          </a:p>
          <a:p>
            <a:endParaRPr lang="fr-FR" sz="1400" dirty="0"/>
          </a:p>
          <a:p>
            <a:r>
              <a:rPr lang="fr-FR" sz="1400" dirty="0"/>
              <a:t>            Résumé:</a:t>
            </a:r>
          </a:p>
          <a:p>
            <a:endParaRPr lang="fr-FR" sz="1400" dirty="0"/>
          </a:p>
          <a:p>
            <a:r>
              <a:rPr lang="fr-FR" sz="1400" dirty="0"/>
              <a:t>Description:</a:t>
            </a:r>
          </a:p>
          <a:p>
            <a:endParaRPr lang="fr-FR" sz="1400" dirty="0"/>
          </a:p>
          <a:p>
            <a:endParaRPr lang="fr-FR" sz="1400" dirty="0"/>
          </a:p>
          <a:p>
            <a:endParaRPr lang="fr-FR" sz="1400" dirty="0"/>
          </a:p>
          <a:p>
            <a:endParaRPr lang="fr-FR" sz="1400" dirty="0"/>
          </a:p>
          <a:p>
            <a:r>
              <a:rPr lang="fr-FR" sz="1400" dirty="0"/>
              <a:t>image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EF07AED-1FB3-4498-861D-4D72F3A0C99B}"/>
              </a:ext>
            </a:extLst>
          </p:cNvPr>
          <p:cNvSpPr/>
          <p:nvPr/>
        </p:nvSpPr>
        <p:spPr>
          <a:xfrm>
            <a:off x="6144934" y="1802343"/>
            <a:ext cx="1119271" cy="21796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ADCB73-1579-4329-8E17-F899B5BC50F7}"/>
              </a:ext>
            </a:extLst>
          </p:cNvPr>
          <p:cNvSpPr/>
          <p:nvPr/>
        </p:nvSpPr>
        <p:spPr>
          <a:xfrm>
            <a:off x="6144934" y="2258026"/>
            <a:ext cx="1119271" cy="21796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2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99aGpjVXmFohJAvnIRhX2IHZj3aIZ6BTvEQ6361moHc7Zz6Bvjhxl9f64SDimoc/9mAMJ4hAfVk13D+IB+bhwjwRfaWhr6uDe1JkaRFQ7zatFVNULNzMl1Em+qKhn93XsxABSZVsxl2OGqdxK2e73BCvYy/aKo3dfG6pakYL/D7Oh+SbjwdQbvh4/NimZXl+3PHF1lN4yzHrwhzMlEn1eJLlrvOfA4hGsEm8tE0a0lzbp2+m+asxNP83e3NCITjeXVxAfVV11W99dGzrChp0toqXQtjW6nnKRt/NEIHt9Jd3q/uj7vEMY+b9YKszvVR+LFxLsiAiTgplZRZxh0gd/tQjO4Th6cjaI/Ss6dFs6qabFJ6UtqhjAFhvA7nz8RaMWiRGvk14v1we/GAOmLtqy37a9ThwRPTkfOiGQuS9G9UWOElPKurhetry/XVnceewRmYLfPV53nbpFfznGZLp0xInU3bNSQmneRlRdJO3JQJlcj3e+dNpO0jMpl4lG7iMHa9pRvJc5G36S82RtObJLVBhzfa29sMvzonRu2QwQ4VilBdhg8bdT67zWhvLfdKkx5J01/4C+Mv4HEUHP9k0RQkRelnn/VjuSF9fLPOwNO8xyjgWNzGh8azQU3HxpVeZuU6T3+P4bfw3Hrs6aNvANCzjtvnPzfbih5zK5exnyiKMd+6WeWckCmrtz5UcbjYpWGBuTKqnzQVf3BRkEuaunRA3wbYXoaEyPeDI1owqnzfZ/z978CPDhaEI+LqmkdEMArnfVzfsM/xm+vVZqnkYaMVOOrzulqvSOY9ClBDypsAxC6+YO8ZX37VFiVSLe0LSjr4JgRNJUwkfffR+0sf46Am+gK/n1FWBn6wh9Pn9vMNPh0o4QGIBxr+c4ObPBgPmOeG9/HAldkC+xY0oN1D+vH4M2+UQmz6+JNPNuBpnlv0h0dsHFMv9Tv7XvH9DdTzHzY802ypfqvxbAaC1thzI+3Mc8sx4bGc/p5M/qzOc+REbkFh87wHVnhsgKuUEs6zcjWGyDgxGZKRoec9kcETOKSMwy3nzX/6DNDNO9zmGQipYs8tm96y2cagrfu8B415skPSvOeEDoeFDOyWBL4FGW5ocsPXtyLgLQg3OFynmm4a8wZMbx/JD8fOJ19+8c2Hz4VLz/7inV9CfzZttqRUPbs43dCWo+oRAgpora07rDLiTgaeuBOG5wMjmlc5xzLwwB43OQUydX7+2UfWw2ZkP7p7ZEfzdf0xHUDYIkLkjmYdtukDEzTIew7oxiSw0XyRFACejTkP/fFL/h/lZs938xoAAA==&lt;/Code&gt;&lt;CodeSignature&gt;d3kCEg6CNVFi2DvMhF9orNSR8JigTVVnr1qA2qGxMwPGndM9hx5SlO3leKxzALstVHwTTJXX2kvwsxUB1cG0Qf4/Kk7Y93Iss4hkBE2rfol7iCQWS+vXaXYLtrJhhcemPIz0Bza94C3z/zAImSF8yPngEcj5H3c6fcqj4bWdCATNk6iT0WDJhky0sBjiyFo36TcPmNUN86tBx3FRsMeeuTXe/nHKkuGDI6ELGSA2v97RHo3LlQ0EWbYoO8JODgX3HFYwd7t6G/Qfv9jY/ZbP6J8IaSXGbRDUtXTW4m2i3nhgNC2znqNKGFqQHhbJmMxKGKCWLKRTI3/u5FOvu6CngQ==&lt;/CodeSignature&gt;&lt;/SmartOptions&gt;&lt;SmartResize enabled=&quot;True&quot; minWidth=&quot;10&quot; minHeight=&quot;10&quot; /&gt;&lt;/SmartSettings&gt;">
            <a:extLst>
              <a:ext uri="{FF2B5EF4-FFF2-40B4-BE49-F238E27FC236}">
                <a16:creationId xmlns:a16="http://schemas.microsoft.com/office/drawing/2014/main" id="{B8BD9EC3-E708-4D89-82E0-4761F13F93BA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6144934" y="2659410"/>
            <a:ext cx="279353" cy="212366"/>
            <a:chOff x="554563" y="2592239"/>
            <a:chExt cx="279353" cy="212366"/>
          </a:xfrm>
        </p:grpSpPr>
        <p:sp>
          <p:nvSpPr>
            <p:cNvPr id="13" name="Box">
              <a:extLst>
                <a:ext uri="{FF2B5EF4-FFF2-40B4-BE49-F238E27FC236}">
                  <a16:creationId xmlns:a16="http://schemas.microsoft.com/office/drawing/2014/main" id="{EA2A6C32-C01B-4D3F-877A-6A5110BCEE7A}"/>
                </a:ext>
              </a:extLst>
            </p:cNvPr>
            <p:cNvSpPr/>
            <p:nvPr/>
          </p:nvSpPr>
          <p:spPr>
            <a:xfrm>
              <a:off x="554563" y="2632644"/>
              <a:ext cx="131556" cy="13155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4" name="Label">
              <a:extLst>
                <a:ext uri="{FF2B5EF4-FFF2-40B4-BE49-F238E27FC236}">
                  <a16:creationId xmlns:a16="http://schemas.microsoft.com/office/drawing/2014/main" id="{80AAF517-B002-4478-AB46-633FB89C8006}"/>
                </a:ext>
              </a:extLst>
            </p:cNvPr>
            <p:cNvSpPr txBox="1"/>
            <p:nvPr/>
          </p:nvSpPr>
          <p:spPr>
            <a:xfrm>
              <a:off x="686119" y="2592239"/>
              <a:ext cx="147797" cy="212366"/>
            </a:xfrm>
            <a:prstGeom prst="rect">
              <a:avLst/>
            </a:prstGeom>
            <a:noFill/>
          </p:spPr>
          <p:txBody>
            <a:bodyPr wrap="none" lIns="73152" tIns="36576" rIns="73152" bIns="36576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5" name="Check" hidden="1">
              <a:extLst>
                <a:ext uri="{FF2B5EF4-FFF2-40B4-BE49-F238E27FC236}">
                  <a16:creationId xmlns:a16="http://schemas.microsoft.com/office/drawing/2014/main" id="{6BBD1B32-FF54-448E-853E-524381CCDE9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6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99aGpjVXmFohJAvnIRhX2IHZj3aIZ6BTvEQ6361moHc7Zz6Bvjhxl9f64SDimoc/9mAMJ4hAfVk13D+IB+bhwjwRfaWhr6uDe1JkaRFQ7zatFVNULNzMl1Em+qKhn93XsxABSZVsxl2OGqdxK2e73BCvYy/aKo3dfG6pakYL/D7Oh+SbjwdQbvh4/NimZXl+3PHF1lN4yzHrwhzMlEn1eJLlrvOfA4hGsEm8tE0a0lzbp2+m+asxNP83e3NCITjeXVxAfVV11W99dGzrChp0toqXQtjW6nnKRt/NEIHt9Jd3q/uj7vEMY+b9YKszvVR+LFxLsiAiTgplZRZxh0gd/tQjO4Th6cjaI/Ss6dFs6qabFJ6UtqhjAFhvA7nz8RaMWiRGvk14v1we/GAOmLtqy37a9ThwRPTkfOiGQuS9G9UWOElPKurhetry/XVnceewRmYLfPV53nbpFfznGZLp0xInU3bNSQmneRlRdJO3JQJlcj3e+dNpO0jMpl4lG7iMHa9pRvJc5G36S82RtObJLVBhzfa29sMvzonRu2QwQ4VilBdhg8bdT67zWhvLfdKkx5J01/4C+Mv4HEUHP9k0RQkRelnn/VjuSF9fLPOwNO8xyjgWNzGh8azQU3HxpVeZuU6T3+P4bfw3Hrs6aNvANCzjtvnPzfbih5zK5exnyiKMd+6WeWckCmrtz5UcbjYpWGBuTKqnzQVf3BRkEuaunRA3wbYXoaEyPeDI1owqnzfZ/z978CPDhaEI+LqmkdEMArnfVzfsM/xm+vVZqnkYaMVOOrzulqvSOY9ClBDypsAxC6+YO8ZX37VFiVSLe0LSjr4JgRNJUwkfffR+0sf46Am+gK/n1FWBn6wh9Pn9vMNPh0o4QGIBxr+c4ObPBgPmOeG9/HAldkC+xY0oN1D+vH4M2+UQmz6+JNPNuBpnlv0h0dsHFMv9Tv7XvH9DdTzHzY802ypfqvxbAaC1thzI+3Mc8sx4bGc/p5M/qzOc+REbkFh87wHVnhsgKuUEs6zcjWGyDgxGZKRoec9kcETOKSMwy3nzX/6DNDNO9zmGQipYs8tm96y2cagrfu8B415skPSvOeEDoeFDOyWBL4FGW5ocsPXtyLgLQg3OFynmm4a8wZMbx/JD8fOJ19+8c2Hz4VLz/7inV9CfzZttqRUPbs43dCWo+oRAgpora07rDLiTgaeuBOG5wMjmlc5xzLwwB43OQUydX7+2UfWw2ZkP7p7ZEfzdf0xHUDYIkLkjmYdtukDEzTIew7oxiSw0XyRFACejTkP/fFL/h/lZs938xoAAA==&lt;/Code&gt;&lt;CodeSignature&gt;d3kCEg6CNVFi2DvMhF9orNSR8JigTVVnr1qA2qGxMwPGndM9hx5SlO3leKxzALstVHwTTJXX2kvwsxUB1cG0Qf4/Kk7Y93Iss4hkBE2rfol7iCQWS+vXaXYLtrJhhcemPIz0Bza94C3z/zAImSF8yPngEcj5H3c6fcqj4bWdCATNk6iT0WDJhky0sBjiyFo36TcPmNUN86tBx3FRsMeeuTXe/nHKkuGDI6ELGSA2v97RHo3LlQ0EWbYoO8JODgX3HFYwd7t6G/Qfv9jY/ZbP6J8IaSXGbRDUtXTW4m2i3nhgNC2znqNKGFqQHhbJmMxKGKCWLKRTI3/u5FOvu6CngQ==&lt;/CodeSignature&gt;&lt;/SmartOptions&gt;&lt;SmartResize enabled=&quot;True&quot; minWidth=&quot;10&quot; minHeight=&quot;10&quot; /&gt;&lt;/SmartSettings&gt;">
            <a:extLst>
              <a:ext uri="{FF2B5EF4-FFF2-40B4-BE49-F238E27FC236}">
                <a16:creationId xmlns:a16="http://schemas.microsoft.com/office/drawing/2014/main" id="{BACDCCE7-9839-4C7E-B558-2AE04791A194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7081268" y="2699815"/>
            <a:ext cx="131556" cy="131556"/>
            <a:chOff x="554563" y="2632644"/>
            <a:chExt cx="131556" cy="131556"/>
          </a:xfrm>
        </p:grpSpPr>
        <p:sp>
          <p:nvSpPr>
            <p:cNvPr id="17" name="Box">
              <a:extLst>
                <a:ext uri="{FF2B5EF4-FFF2-40B4-BE49-F238E27FC236}">
                  <a16:creationId xmlns:a16="http://schemas.microsoft.com/office/drawing/2014/main" id="{5C26E271-FB59-449F-8C7C-01A3EF04591A}"/>
                </a:ext>
              </a:extLst>
            </p:cNvPr>
            <p:cNvSpPr/>
            <p:nvPr/>
          </p:nvSpPr>
          <p:spPr>
            <a:xfrm>
              <a:off x="554563" y="2632644"/>
              <a:ext cx="131556" cy="13155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9" name="Check" hidden="1">
              <a:extLst>
                <a:ext uri="{FF2B5EF4-FFF2-40B4-BE49-F238E27FC236}">
                  <a16:creationId xmlns:a16="http://schemas.microsoft.com/office/drawing/2014/main" id="{D333E414-D642-4E7B-8490-A6748B15DE2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C46117D8-12EF-4784-8EA6-80D1839A435B}"/>
              </a:ext>
            </a:extLst>
          </p:cNvPr>
          <p:cNvSpPr/>
          <p:nvPr/>
        </p:nvSpPr>
        <p:spPr>
          <a:xfrm>
            <a:off x="5258756" y="3074220"/>
            <a:ext cx="699495" cy="23234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DC612A7-B80B-4FA3-B9C3-8729A828D3C9}"/>
              </a:ext>
            </a:extLst>
          </p:cNvPr>
          <p:cNvSpPr/>
          <p:nvPr/>
        </p:nvSpPr>
        <p:spPr>
          <a:xfrm>
            <a:off x="6144810" y="3515838"/>
            <a:ext cx="1119271" cy="21796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51A43E7-D194-4CE4-B3F0-7971230F1755}"/>
              </a:ext>
            </a:extLst>
          </p:cNvPr>
          <p:cNvSpPr/>
          <p:nvPr/>
        </p:nvSpPr>
        <p:spPr>
          <a:xfrm>
            <a:off x="4932218" y="4234345"/>
            <a:ext cx="2331863" cy="52762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Rectangle : coins arrondis 22">
            <a:extLst>
              <a:ext uri="{FF2B5EF4-FFF2-40B4-BE49-F238E27FC236}">
                <a16:creationId xmlns:a16="http://schemas.microsoft.com/office/drawing/2014/main" id="{29BE0632-A67B-4168-94D4-103553A41426}"/>
              </a:ext>
            </a:extLst>
          </p:cNvPr>
          <p:cNvSpPr/>
          <p:nvPr/>
        </p:nvSpPr>
        <p:spPr>
          <a:xfrm>
            <a:off x="5492175" y="4957101"/>
            <a:ext cx="784315" cy="34332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tx1"/>
                </a:solidFill>
              </a:rPr>
              <a:t>Parcourir</a:t>
            </a:r>
          </a:p>
        </p:txBody>
      </p:sp>
      <p:sp>
        <p:nvSpPr>
          <p:cNvPr id="24" name="Rectangle : coins arrondis 23">
            <a:extLst>
              <a:ext uri="{FF2B5EF4-FFF2-40B4-BE49-F238E27FC236}">
                <a16:creationId xmlns:a16="http://schemas.microsoft.com/office/drawing/2014/main" id="{1548DDAE-56E8-4637-96CF-A05889804D37}"/>
              </a:ext>
            </a:extLst>
          </p:cNvPr>
          <p:cNvSpPr/>
          <p:nvPr/>
        </p:nvSpPr>
        <p:spPr>
          <a:xfrm>
            <a:off x="6424287" y="5475846"/>
            <a:ext cx="799021" cy="343320"/>
          </a:xfrm>
          <a:prstGeom prst="roundRect">
            <a:avLst/>
          </a:prstGeom>
          <a:solidFill>
            <a:srgbClr val="7E6958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Ajouter</a:t>
            </a:r>
          </a:p>
        </p:txBody>
      </p:sp>
      <p:grpSp>
        <p:nvGrpSpPr>
          <p:cNvPr id="25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99aGpjVXmFohJAvnIRhX2IHZj3aIZ6BTvEQ6361moHc7Zz6Bvjhxl9f64SDimoc/9mAMJ4hAfVk13D+IB+bhwjwRfaWhr6uDe1JkaRFQ7zatFVNULNzMl1Em+qKhn93XsxABSZVsxl2OGqdxK2e73BCvYy/aKo3dfG6pakYL/D7Oh+SbjwdQbvh4/NimZXl+3PHF1lN4yzHrwhzMlEn1eJLlrvOfA4hGsEm8tE0a0lzbp2+m+asxNP83e3NCITjeXVxAfVV11W99dGzrChp0toqXQtjW6nnKRt/NEIHt9Jd3q/uj7vEMY+b9YKszvVR+LFxLsiAiTgplZRZxh0gd/tQjO4Th6cjaI/Ss6dFs6qabFJ6UtqhjAFhvA7nz8RaMWiRGvk14v1we/GAOmLtqy37a9ThwRPTkfOiGQuS9G9UWOElPKurhetry/XVnceewRmYLfPV53nbpFfznGZLp0xInU3bNSQmneRlRdJO3JQJlcj3e+dNpO0jMpl4lG7iMHa9pRvJc5G36S82RtObJLVBhzfa29sMvzonRu2QwQ4VilBdhg8bdT67zWhvLfdKkx5J01/4C+Mv4HEUHP9k0RQkRelnn/VjuSF9fLPOwNO8xyjgWNzGh8azQU3HxpVeZuU6T3+P4bfw3Hrs6aNvANCzjtvnPzfbih5zK5exnyiKMd+6WeWckCmrtz5UcbjYpWGBuTKqnzQVf3BRkEuaunRA3wbYXoaEyPeDI1owqnzfZ/z978CPDhaEI+LqmkdEMArnfVzfsM/xm+vVZqnkYaMVOOrzulqvSOY9ClBDypsAxC6+YO8ZX37VFiVSLe0LSjr4JgRNJUwkfffR+0sf46Am+gK/n1FWBn6wh9Pn9vMNPh0o4QGIBxr+c4ObPBgPmOeG9/HAldkC+xY0oN1D+vH4M2+UQmz6+JNPNuBpnlv0h0dsHFMv9Tv7XvH9DdTzHzY802ypfqvxbAaC1thzI+3Mc8sx4bGc/p5M/qzOc+REbkFh87wHVnhsgKuUEs6zcjWGyDgxGZKRoec9kcETOKSMwy3nzX/6DNDNO9zmGQipYs8tm96y2cagrfu8B415skPSvOeEDoeFDOyWBL4FGW5ocsPXtyLgLQg3OFynmm4a8wZMbx/JD8fOJ19+8c2Hz4VLz/7inV9CfzZttqRUPbs43dCWo+oRAgpora07rDLiTgaeuBOG5wMjmlc5xzLwwB43OQUydX7+2UfWw2ZkP7p7ZEfzdf0xHUDYIkLkjmYdtukDEzTIew7oxiSw0XyRFACejTkP/fFL/h/lZs938xoAAA==&lt;/Code&gt;&lt;CodeSignature&gt;d3kCEg6CNVFi2DvMhF9orNSR8JigTVVnr1qA2qGxMwPGndM9hx5SlO3leKxzALstVHwTTJXX2kvwsxUB1cG0Qf4/Kk7Y93Iss4hkBE2rfol7iCQWS+vXaXYLtrJhhcemPIz0Bza94C3z/zAImSF8yPngEcj5H3c6fcqj4bWdCATNk6iT0WDJhky0sBjiyFo36TcPmNUN86tBx3FRsMeeuTXe/nHKkuGDI6ELGSA2v97RHo3LlQ0EWbYoO8JODgX3HFYwd7t6G/Qfv9jY/ZbP6J8IaSXGbRDUtXTW4m2i3nhgNC2znqNKGFqQHhbJmMxKGKCWLKRTI3/u5FOvu6CngQ==&lt;/CodeSignature&gt;&lt;/SmartOptions&gt;&lt;SmartResize enabled=&quot;True&quot; minWidth=&quot;10&quot; minHeight=&quot;10&quot; /&gt;&lt;/SmartSettings&gt;">
            <a:extLst>
              <a:ext uri="{FF2B5EF4-FFF2-40B4-BE49-F238E27FC236}">
                <a16:creationId xmlns:a16="http://schemas.microsoft.com/office/drawing/2014/main" id="{CA4C9F62-420B-40C1-94FC-B46D69D59C6C}"/>
              </a:ext>
            </a:extLst>
          </p:cNvPr>
          <p:cNvGrpSpPr/>
          <p:nvPr>
            <p:custDataLst>
              <p:tags r:id="rId3"/>
            </p:custDataLst>
          </p:nvPr>
        </p:nvGrpSpPr>
        <p:grpSpPr>
          <a:xfrm>
            <a:off x="7081267" y="3123392"/>
            <a:ext cx="131556" cy="131556"/>
            <a:chOff x="554563" y="2632644"/>
            <a:chExt cx="131556" cy="131556"/>
          </a:xfrm>
        </p:grpSpPr>
        <p:sp>
          <p:nvSpPr>
            <p:cNvPr id="26" name="Box">
              <a:extLst>
                <a:ext uri="{FF2B5EF4-FFF2-40B4-BE49-F238E27FC236}">
                  <a16:creationId xmlns:a16="http://schemas.microsoft.com/office/drawing/2014/main" id="{2012933E-14EC-4CC3-97BE-FA78F492C6CA}"/>
                </a:ext>
              </a:extLst>
            </p:cNvPr>
            <p:cNvSpPr/>
            <p:nvPr/>
          </p:nvSpPr>
          <p:spPr>
            <a:xfrm>
              <a:off x="554563" y="2632644"/>
              <a:ext cx="131556" cy="13155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8" name="Check" hidden="1">
              <a:extLst>
                <a:ext uri="{FF2B5EF4-FFF2-40B4-BE49-F238E27FC236}">
                  <a16:creationId xmlns:a16="http://schemas.microsoft.com/office/drawing/2014/main" id="{B9DC780A-4A34-485B-9BAC-1C89D562DA3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843164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D4F4DE52-29D8-479A-9A2E-4EED57A07B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7DE314B-0C13-4272-8309-4628D3842FDE}"/>
              </a:ext>
            </a:extLst>
          </p:cNvPr>
          <p:cNvSpPr/>
          <p:nvPr/>
        </p:nvSpPr>
        <p:spPr>
          <a:xfrm>
            <a:off x="3922643" y="304800"/>
            <a:ext cx="4346714" cy="624177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1238A09-C388-4701-B8F1-0AD3506C0094}"/>
              </a:ext>
            </a:extLst>
          </p:cNvPr>
          <p:cNvSpPr/>
          <p:nvPr/>
        </p:nvSpPr>
        <p:spPr>
          <a:xfrm>
            <a:off x="3922643" y="304800"/>
            <a:ext cx="4346714" cy="62484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4E6643C3-742A-408B-9C42-BEA717D944EE}"/>
              </a:ext>
            </a:extLst>
          </p:cNvPr>
          <p:cNvSpPr txBox="1"/>
          <p:nvPr/>
        </p:nvSpPr>
        <p:spPr>
          <a:xfrm>
            <a:off x="4418277" y="710111"/>
            <a:ext cx="3355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accent4">
                    <a:lumMod val="50000"/>
                  </a:schemeClr>
                </a:solidFill>
              </a:rPr>
              <a:t>Bienvenue chez </a:t>
            </a:r>
            <a:r>
              <a:rPr lang="fr-FR" b="1" dirty="0" err="1">
                <a:solidFill>
                  <a:schemeClr val="accent4">
                    <a:lumMod val="50000"/>
                  </a:schemeClr>
                </a:solidFill>
              </a:rPr>
              <a:t>Paradise</a:t>
            </a:r>
            <a:r>
              <a:rPr lang="fr-FR" b="1" dirty="0">
                <a:solidFill>
                  <a:schemeClr val="accent4">
                    <a:lumMod val="50000"/>
                  </a:schemeClr>
                </a:solidFill>
              </a:rPr>
              <a:t> Coffee!!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C5181C30-D986-4EF8-B749-F6FA2143E120}"/>
              </a:ext>
            </a:extLst>
          </p:cNvPr>
          <p:cNvSpPr txBox="1"/>
          <p:nvPr/>
        </p:nvSpPr>
        <p:spPr>
          <a:xfrm>
            <a:off x="4520782" y="1854085"/>
            <a:ext cx="3150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accent4">
                    <a:lumMod val="50000"/>
                  </a:schemeClr>
                </a:solidFill>
              </a:rPr>
              <a:t>Entrer et laisser vous tenter!</a:t>
            </a:r>
          </a:p>
        </p:txBody>
      </p:sp>
      <p:pic>
        <p:nvPicPr>
          <p:cNvPr id="12" name="Image 11">
            <a:hlinkClick r:id="rId3" action="ppaction://hlinksldjump"/>
            <a:extLst>
              <a:ext uri="{FF2B5EF4-FFF2-40B4-BE49-F238E27FC236}">
                <a16:creationId xmlns:a16="http://schemas.microsoft.com/office/drawing/2014/main" id="{0A9607DA-5C0F-402D-8343-4AB2B1A15F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7187" y="2741444"/>
            <a:ext cx="3397626" cy="3397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3277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0CED3E23-1373-4AA2-B5E2-399A41BF04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350" y="-75698"/>
            <a:ext cx="6858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4662794-4ABA-4937-837D-8C5F08A4CFB5}"/>
              </a:ext>
            </a:extLst>
          </p:cNvPr>
          <p:cNvSpPr/>
          <p:nvPr/>
        </p:nvSpPr>
        <p:spPr>
          <a:xfrm>
            <a:off x="7484993" y="229102"/>
            <a:ext cx="4346714" cy="62484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B2E46945-9CFE-4411-98F5-DEBE5FEF1CFF}"/>
              </a:ext>
            </a:extLst>
          </p:cNvPr>
          <p:cNvSpPr txBox="1"/>
          <p:nvPr/>
        </p:nvSpPr>
        <p:spPr>
          <a:xfrm>
            <a:off x="8066111" y="929655"/>
            <a:ext cx="30843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/>
              <a:t>Inscription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36813AC6-F381-434E-B7F5-75D6AD091CDE}"/>
              </a:ext>
            </a:extLst>
          </p:cNvPr>
          <p:cNvSpPr txBox="1"/>
          <p:nvPr/>
        </p:nvSpPr>
        <p:spPr>
          <a:xfrm>
            <a:off x="7484993" y="1225229"/>
            <a:ext cx="4380128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/>
          </a:p>
          <a:p>
            <a:endParaRPr lang="fr-FR" dirty="0"/>
          </a:p>
          <a:p>
            <a:r>
              <a:rPr lang="fr-FR" sz="1200" dirty="0"/>
              <a:t>Nom:                                                       Prénom:</a:t>
            </a:r>
          </a:p>
          <a:p>
            <a:endParaRPr lang="fr-FR" sz="1200" dirty="0"/>
          </a:p>
          <a:p>
            <a:r>
              <a:rPr lang="fr-FR" sz="1200" dirty="0"/>
              <a:t>Adresse:                                              </a:t>
            </a:r>
            <a:r>
              <a:rPr lang="fr-FR" sz="1100" dirty="0"/>
              <a:t>Complément</a:t>
            </a:r>
            <a:r>
              <a:rPr lang="fr-FR" sz="1200" dirty="0"/>
              <a:t>:</a:t>
            </a:r>
          </a:p>
          <a:p>
            <a:endParaRPr lang="fr-FR" sz="1200" dirty="0"/>
          </a:p>
          <a:p>
            <a:r>
              <a:rPr lang="fr-FR" sz="1200" dirty="0"/>
              <a:t>CP:                                                                Ville:</a:t>
            </a:r>
          </a:p>
          <a:p>
            <a:endParaRPr lang="fr-FR" sz="1200" dirty="0"/>
          </a:p>
          <a:p>
            <a:r>
              <a:rPr lang="fr-FR" sz="1200" dirty="0"/>
              <a:t>Email:                                                  Confirmation </a:t>
            </a:r>
          </a:p>
          <a:p>
            <a:r>
              <a:rPr lang="fr-FR" sz="1200" dirty="0"/>
              <a:t>                                                                       email:</a:t>
            </a:r>
          </a:p>
          <a:p>
            <a:endParaRPr lang="fr-FR" sz="1200" dirty="0"/>
          </a:p>
          <a:p>
            <a:r>
              <a:rPr lang="fr-FR" sz="1200" dirty="0"/>
              <a:t>Mot de passe</a:t>
            </a:r>
            <a:r>
              <a:rPr lang="fr-FR" sz="800" dirty="0"/>
              <a:t>:</a:t>
            </a:r>
          </a:p>
          <a:p>
            <a:r>
              <a:rPr lang="fr-FR" sz="800" dirty="0"/>
              <a:t>8 caractères minimum</a:t>
            </a:r>
          </a:p>
          <a:p>
            <a:endParaRPr lang="fr-FR" sz="1200" dirty="0"/>
          </a:p>
          <a:p>
            <a:r>
              <a:rPr lang="fr-FR" sz="1200" dirty="0"/>
              <a:t>Confirmation </a:t>
            </a:r>
          </a:p>
          <a:p>
            <a:r>
              <a:rPr lang="fr-FR" sz="1200" dirty="0"/>
              <a:t>Mot de passe:</a:t>
            </a:r>
          </a:p>
          <a:p>
            <a:endParaRPr lang="fr-FR" sz="1200" dirty="0"/>
          </a:p>
          <a:p>
            <a:r>
              <a:rPr lang="fr-FR" sz="1200" dirty="0"/>
              <a:t>Je ne suis pas un </a:t>
            </a:r>
          </a:p>
          <a:p>
            <a:r>
              <a:rPr lang="fr-FR" sz="1200" dirty="0"/>
              <a:t>Robot:</a:t>
            </a:r>
          </a:p>
        </p:txBody>
      </p:sp>
      <p:sp>
        <p:nvSpPr>
          <p:cNvPr id="16" name="Button">
            <a:extLst>
              <a:ext uri="{FF2B5EF4-FFF2-40B4-BE49-F238E27FC236}">
                <a16:creationId xmlns:a16="http://schemas.microsoft.com/office/drawing/2014/main" id="{E840EE75-74F7-4470-8FE4-CF5B0D48F6EA}"/>
              </a:ext>
            </a:extLst>
          </p:cNvPr>
          <p:cNvSpPr>
            <a:spLocks/>
          </p:cNvSpPr>
          <p:nvPr/>
        </p:nvSpPr>
        <p:spPr bwMode="auto">
          <a:xfrm>
            <a:off x="8560524" y="4963141"/>
            <a:ext cx="1041044" cy="322659"/>
          </a:xfrm>
          <a:prstGeom prst="roundRect">
            <a:avLst>
              <a:gd name="adj" fmla="val 8776"/>
            </a:avLst>
          </a:prstGeom>
          <a:solidFill>
            <a:srgbClr val="7E6958"/>
          </a:solidFill>
          <a:ln w="635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S’inscrire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7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99aGpjVXmFohJAvnIRhX2IHZj3aIZ6BTvEQ6361moHc7Zz6Bvjhxl9f64SDimoc/9mAMJ4hAfVk13D+IB+bhwjwRfaWhr6uDe1JkaRFQ7zatFVNULNzMl1Em+qKhn93XsxABSZVsxl2OGqdxK2e73BCvYy/aKo3dfG6pakYL/D7Oh+SbjwdQbvh4/NimZXl+3PHF1lN4yzHrwhzMlEn1eJLlrvOfA4hGsEm8tE0a0lzbp2+m+asxNP83e3NCITjeXVxAfVV11W99dGzrChp0toqXQtjW6nnKRt/NEIHt9Jd3q/uj7vEMY+b9YKszvVR+LFxLsiAiTgplZRZxh0gd/tQjO4Th6cjaI/Ss6dFs6qabFJ6UtqhjAFhvA7nz8RaMWiRGvk14v1we/GAOmLtqy37a9ThwRPTkfOiGQuS9G9UWOElPKurhetry/XVnceewRmYLfPV53nbpFfznGZLp0xInU3bNSQmneRlRdJO3JQJlcj3e+dNpO0jMpl4lG7iMHa9pRvJc5G36S82RtObJLVBhzfa29sMvzonRu2QwQ4VilBdhg8bdT67zWhvLfdKkx5J01/4C+Mv4HEUHP9k0RQkRelnn/VjuSF9fLPOwNO8xyjgWNzGh8azQU3HxpVeZuU6T3+P4bfw3Hrs6aNvANCzjtvnPzfbih5zK5exnyiKMd+6WeWckCmrtz5UcbjYpWGBuTKqnzQVf3BRkEuaunRA3wbYXoaEyPeDI1owqnzfZ/z978CPDhaEI+LqmkdEMArnfVzfsM/xm+vVZqnkYaMVOOrzulqvSOY9ClBDypsAxC6+YO8ZX37VFiVSLe0LSjr4JgRNJUwkfffR+0sf46Am+gK/n1FWBn6wh9Pn9vMNPh0o4QGIBxr+c4ObPBgPmOeG9/HAldkC+xY0oN1D+vH4M2+UQmz6+JNPNuBpnlv0h0dsHFMv9Tv7XvH9DdTzHzY802ypfqvxbAaC1thzI+3Mc8sx4bGc/p5M/qzOc+REbkFh87wHVnhsgKuUEs6zcjWGyDgxGZKRoec9kcETOKSMwy3nzX/6DNDNO9zmGQipYs8tm96y2cagrfu8B415skPSvOeEDoeFDOyWBL4FGW5ocsPXtyLgLQg3OFynmm4a8wZMbx/JD8fOJ19+8c2Hz4VLz/7inV9CfzZttqRUPbs43dCWo+oRAgpora07rDLiTgaeuBOG5wMjmlc5xzLwwB43OQUydX7+2UfWw2ZkP7p7ZEfzdf0xHUDYIkLkjmYdtukDEzTIew7oxiSw0XyRFACejTkP/fFL/h/lZs938xoAAA==&lt;/Code&gt;&lt;CodeSignature&gt;d3kCEg6CNVFi2DvMhF9orNSR8JigTVVnr1qA2qGxMwPGndM9hx5SlO3leKxzALstVHwTTJXX2kvwsxUB1cG0Qf4/Kk7Y93Iss4hkBE2rfol7iCQWS+vXaXYLtrJhhcemPIz0Bza94C3z/zAImSF8yPngEcj5H3c6fcqj4bWdCATNk6iT0WDJhky0sBjiyFo36TcPmNUN86tBx3FRsMeeuTXe/nHKkuGDI6ELGSA2v97RHo3LlQ0EWbYoO8JODgX3HFYwd7t6G/Qfv9jY/ZbP6J8IaSXGbRDUtXTW4m2i3nhgNC2znqNKGFqQHhbJmMxKGKCWLKRTI3/u5FOvu6CngQ==&lt;/CodeSignature&gt;&lt;/SmartOptions&gt;&lt;SmartResize enabled=&quot;True&quot; minWidth=&quot;10.4&quot; minHeight=&quot;10.4&quot; /&gt;&lt;/SmartSettings&gt;">
            <a:extLst>
              <a:ext uri="{FF2B5EF4-FFF2-40B4-BE49-F238E27FC236}">
                <a16:creationId xmlns:a16="http://schemas.microsoft.com/office/drawing/2014/main" id="{7051361C-E370-4755-86EB-0CAAB40589A8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8801693" y="4489483"/>
            <a:ext cx="279353" cy="212366"/>
            <a:chOff x="554563" y="2592239"/>
            <a:chExt cx="279353" cy="212366"/>
          </a:xfrm>
        </p:grpSpPr>
        <p:sp>
          <p:nvSpPr>
            <p:cNvPr id="18" name="Box">
              <a:extLst>
                <a:ext uri="{FF2B5EF4-FFF2-40B4-BE49-F238E27FC236}">
                  <a16:creationId xmlns:a16="http://schemas.microsoft.com/office/drawing/2014/main" id="{E31EACEC-C49E-44A3-87D6-6138D9D2A5E9}"/>
                </a:ext>
              </a:extLst>
            </p:cNvPr>
            <p:cNvSpPr/>
            <p:nvPr/>
          </p:nvSpPr>
          <p:spPr>
            <a:xfrm>
              <a:off x="554563" y="2632644"/>
              <a:ext cx="131556" cy="13155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9" name="Label">
              <a:extLst>
                <a:ext uri="{FF2B5EF4-FFF2-40B4-BE49-F238E27FC236}">
                  <a16:creationId xmlns:a16="http://schemas.microsoft.com/office/drawing/2014/main" id="{3A56250A-E68A-4885-A09C-86CB619495B4}"/>
                </a:ext>
              </a:extLst>
            </p:cNvPr>
            <p:cNvSpPr txBox="1"/>
            <p:nvPr/>
          </p:nvSpPr>
          <p:spPr>
            <a:xfrm>
              <a:off x="686119" y="2592239"/>
              <a:ext cx="147797" cy="212366"/>
            </a:xfrm>
            <a:prstGeom prst="rect">
              <a:avLst/>
            </a:prstGeom>
            <a:noFill/>
          </p:spPr>
          <p:txBody>
            <a:bodyPr wrap="none" lIns="73152" tIns="36576" rIns="73152" bIns="36576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0" name="Check">
              <a:extLst>
                <a:ext uri="{FF2B5EF4-FFF2-40B4-BE49-F238E27FC236}">
                  <a16:creationId xmlns:a16="http://schemas.microsoft.com/office/drawing/2014/main" id="{B8A4A020-5CFC-4E9F-BBEB-1C7BF337CAB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1CF19A6D-A7DF-450A-9CE1-F6971A63AFC6}"/>
              </a:ext>
            </a:extLst>
          </p:cNvPr>
          <p:cNvSpPr/>
          <p:nvPr/>
        </p:nvSpPr>
        <p:spPr>
          <a:xfrm>
            <a:off x="10677099" y="1743561"/>
            <a:ext cx="1081368" cy="2438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067F5A6-F9B5-4BF2-9E7E-6F7FD2936627}"/>
              </a:ext>
            </a:extLst>
          </p:cNvPr>
          <p:cNvSpPr/>
          <p:nvPr/>
        </p:nvSpPr>
        <p:spPr>
          <a:xfrm>
            <a:off x="10677099" y="2088744"/>
            <a:ext cx="1081368" cy="2438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4514906-3682-40D5-B288-47AC2A3C1E89}"/>
              </a:ext>
            </a:extLst>
          </p:cNvPr>
          <p:cNvSpPr/>
          <p:nvPr/>
        </p:nvSpPr>
        <p:spPr>
          <a:xfrm>
            <a:off x="10677099" y="2448793"/>
            <a:ext cx="1081368" cy="2438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08EEE99-1667-44B4-8FAE-FA0892CBB6AC}"/>
              </a:ext>
            </a:extLst>
          </p:cNvPr>
          <p:cNvSpPr/>
          <p:nvPr/>
        </p:nvSpPr>
        <p:spPr>
          <a:xfrm>
            <a:off x="10679341" y="2878559"/>
            <a:ext cx="1081368" cy="2438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8933A97-EE90-49DF-ADF4-5A875EBD3032}"/>
              </a:ext>
            </a:extLst>
          </p:cNvPr>
          <p:cNvSpPr/>
          <p:nvPr/>
        </p:nvSpPr>
        <p:spPr>
          <a:xfrm>
            <a:off x="8549683" y="1745237"/>
            <a:ext cx="1081368" cy="2438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058AEE8-14C6-43DE-BCDA-E0B6BCEC69CF}"/>
              </a:ext>
            </a:extLst>
          </p:cNvPr>
          <p:cNvSpPr/>
          <p:nvPr/>
        </p:nvSpPr>
        <p:spPr>
          <a:xfrm>
            <a:off x="8549683" y="2088743"/>
            <a:ext cx="1081368" cy="2438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99CD9E8-B311-4845-B8AD-18C549765369}"/>
              </a:ext>
            </a:extLst>
          </p:cNvPr>
          <p:cNvSpPr/>
          <p:nvPr/>
        </p:nvSpPr>
        <p:spPr>
          <a:xfrm>
            <a:off x="8560275" y="2448792"/>
            <a:ext cx="1081368" cy="2438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1611BF9-DC16-4828-8B62-246A0B1BFB5F}"/>
              </a:ext>
            </a:extLst>
          </p:cNvPr>
          <p:cNvSpPr/>
          <p:nvPr/>
        </p:nvSpPr>
        <p:spPr>
          <a:xfrm>
            <a:off x="8549582" y="2897843"/>
            <a:ext cx="1081368" cy="2438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D4FBEAC-F7D5-41A7-8973-6CE2DE3AC685}"/>
              </a:ext>
            </a:extLst>
          </p:cNvPr>
          <p:cNvSpPr/>
          <p:nvPr/>
        </p:nvSpPr>
        <p:spPr>
          <a:xfrm>
            <a:off x="8560275" y="3429000"/>
            <a:ext cx="1081368" cy="2438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42FB9E2-57A5-433E-9EC3-3D22405F943B}"/>
              </a:ext>
            </a:extLst>
          </p:cNvPr>
          <p:cNvSpPr/>
          <p:nvPr/>
        </p:nvSpPr>
        <p:spPr>
          <a:xfrm>
            <a:off x="8549582" y="3946534"/>
            <a:ext cx="1081368" cy="2438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3" name="Image 52">
            <a:extLst>
              <a:ext uri="{FF2B5EF4-FFF2-40B4-BE49-F238E27FC236}">
                <a16:creationId xmlns:a16="http://schemas.microsoft.com/office/drawing/2014/main" id="{CA39C117-BA59-4634-B30B-8FD47DEE7F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476" y="0"/>
            <a:ext cx="6858000" cy="6858000"/>
          </a:xfrm>
          <a:prstGeom prst="rect">
            <a:avLst/>
          </a:prstGeom>
        </p:spPr>
      </p:pic>
      <p:sp>
        <p:nvSpPr>
          <p:cNvPr id="54" name="Rectangle 53">
            <a:extLst>
              <a:ext uri="{FF2B5EF4-FFF2-40B4-BE49-F238E27FC236}">
                <a16:creationId xmlns:a16="http://schemas.microsoft.com/office/drawing/2014/main" id="{303F9B85-917D-4623-A0D6-D8B4598BF2BB}"/>
              </a:ext>
            </a:extLst>
          </p:cNvPr>
          <p:cNvSpPr/>
          <p:nvPr/>
        </p:nvSpPr>
        <p:spPr>
          <a:xfrm>
            <a:off x="1434119" y="304800"/>
            <a:ext cx="4346714" cy="62484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A2B9EFCE-34AD-45AB-AE5F-25DAE753DDE9}"/>
              </a:ext>
            </a:extLst>
          </p:cNvPr>
          <p:cNvSpPr txBox="1"/>
          <p:nvPr/>
        </p:nvSpPr>
        <p:spPr>
          <a:xfrm>
            <a:off x="2015237" y="1005353"/>
            <a:ext cx="30843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/>
              <a:t>Inscription</a:t>
            </a:r>
          </a:p>
        </p:txBody>
      </p:sp>
      <p:sp>
        <p:nvSpPr>
          <p:cNvPr id="56" name="ZoneTexte 55">
            <a:extLst>
              <a:ext uri="{FF2B5EF4-FFF2-40B4-BE49-F238E27FC236}">
                <a16:creationId xmlns:a16="http://schemas.microsoft.com/office/drawing/2014/main" id="{34A85C90-4D21-40D2-923F-A2FBE773D991}"/>
              </a:ext>
            </a:extLst>
          </p:cNvPr>
          <p:cNvSpPr txBox="1"/>
          <p:nvPr/>
        </p:nvSpPr>
        <p:spPr>
          <a:xfrm>
            <a:off x="1434119" y="1300927"/>
            <a:ext cx="4380128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/>
          </a:p>
          <a:p>
            <a:endParaRPr lang="fr-FR" dirty="0"/>
          </a:p>
          <a:p>
            <a:r>
              <a:rPr lang="fr-FR" sz="1200" dirty="0"/>
              <a:t>Nom:                                                       Prénom:</a:t>
            </a:r>
          </a:p>
          <a:p>
            <a:endParaRPr lang="fr-FR" sz="1200" dirty="0"/>
          </a:p>
          <a:p>
            <a:r>
              <a:rPr lang="fr-FR" sz="1200" dirty="0"/>
              <a:t>Adresse:                                              </a:t>
            </a:r>
            <a:r>
              <a:rPr lang="fr-FR" sz="1100" dirty="0"/>
              <a:t>Complément</a:t>
            </a:r>
            <a:r>
              <a:rPr lang="fr-FR" sz="1200" dirty="0"/>
              <a:t>:</a:t>
            </a:r>
          </a:p>
          <a:p>
            <a:endParaRPr lang="fr-FR" sz="1200" dirty="0"/>
          </a:p>
          <a:p>
            <a:r>
              <a:rPr lang="fr-FR" sz="1200" dirty="0"/>
              <a:t>CP:                                                                Ville:</a:t>
            </a:r>
          </a:p>
          <a:p>
            <a:endParaRPr lang="fr-FR" sz="1200" dirty="0"/>
          </a:p>
          <a:p>
            <a:r>
              <a:rPr lang="fr-FR" sz="1200" dirty="0"/>
              <a:t>Email:                                                  Confirmation </a:t>
            </a:r>
          </a:p>
          <a:p>
            <a:r>
              <a:rPr lang="fr-FR" sz="1200" dirty="0"/>
              <a:t>                                                                       email:</a:t>
            </a:r>
          </a:p>
          <a:p>
            <a:endParaRPr lang="fr-FR" sz="1200" dirty="0"/>
          </a:p>
          <a:p>
            <a:r>
              <a:rPr lang="fr-FR" sz="1200" dirty="0"/>
              <a:t>Mot de passe</a:t>
            </a:r>
            <a:r>
              <a:rPr lang="fr-FR" sz="800" dirty="0"/>
              <a:t>:</a:t>
            </a:r>
          </a:p>
          <a:p>
            <a:r>
              <a:rPr lang="fr-FR" sz="800" dirty="0"/>
              <a:t>8 caractères minimum</a:t>
            </a:r>
          </a:p>
          <a:p>
            <a:endParaRPr lang="fr-FR" sz="1200" dirty="0"/>
          </a:p>
          <a:p>
            <a:r>
              <a:rPr lang="fr-FR" sz="1200" dirty="0"/>
              <a:t>Confirmation </a:t>
            </a:r>
          </a:p>
          <a:p>
            <a:r>
              <a:rPr lang="fr-FR" sz="1200" dirty="0"/>
              <a:t>Mot de passe:</a:t>
            </a:r>
          </a:p>
          <a:p>
            <a:endParaRPr lang="fr-FR" sz="1200" dirty="0"/>
          </a:p>
          <a:p>
            <a:r>
              <a:rPr lang="fr-FR" sz="1200" dirty="0"/>
              <a:t>Je ne suis pas un </a:t>
            </a:r>
          </a:p>
          <a:p>
            <a:r>
              <a:rPr lang="fr-FR" sz="1200" dirty="0"/>
              <a:t>Robot:</a:t>
            </a:r>
          </a:p>
        </p:txBody>
      </p:sp>
      <p:sp>
        <p:nvSpPr>
          <p:cNvPr id="57" name="Button">
            <a:extLst>
              <a:ext uri="{FF2B5EF4-FFF2-40B4-BE49-F238E27FC236}">
                <a16:creationId xmlns:a16="http://schemas.microsoft.com/office/drawing/2014/main" id="{326CB39D-4FF7-415C-A9CA-CCD958803DFE}"/>
              </a:ext>
            </a:extLst>
          </p:cNvPr>
          <p:cNvSpPr>
            <a:spLocks/>
          </p:cNvSpPr>
          <p:nvPr/>
        </p:nvSpPr>
        <p:spPr bwMode="auto">
          <a:xfrm>
            <a:off x="2509650" y="5038839"/>
            <a:ext cx="1041044" cy="322659"/>
          </a:xfrm>
          <a:prstGeom prst="roundRect">
            <a:avLst>
              <a:gd name="adj" fmla="val 8776"/>
            </a:avLst>
          </a:prstGeom>
          <a:solidFill>
            <a:srgbClr val="7E6958"/>
          </a:solidFill>
          <a:ln w="635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S’inscrire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58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99aGpjVXmFohJAvnIRhX2IHZj3aIZ6BTvEQ6361moHc7Zz6Bvjhxl9f64SDimoc/9mAMJ4hAfVk13D+IB+bhwjwRfaWhr6uDe1JkaRFQ7zatFVNULNzMl1Em+qKhn93XsxABSZVsxl2OGqdxK2e73BCvYy/aKo3dfG6pakYL/D7Oh+SbjwdQbvh4/NimZXl+3PHF1lN4yzHrwhzMlEn1eJLlrvOfA4hGsEm8tE0a0lzbp2+m+asxNP83e3NCITjeXVxAfVV11W99dGzrChp0toqXQtjW6nnKRt/NEIHt9Jd3q/uj7vEMY+b9YKszvVR+LFxLsiAiTgplZRZxh0gd/tQjO4Th6cjaI/Ss6dFs6qabFJ6UtqhjAFhvA7nz8RaMWiRGvk14v1we/GAOmLtqy37a9ThwRPTkfOiGQuS9G9UWOElPKurhetry/XVnceewRmYLfPV53nbpFfznGZLp0xInU3bNSQmneRlRdJO3JQJlcj3e+dNpO0jMpl4lG7iMHa9pRvJc5G36S82RtObJLVBhzfa29sMvzonRu2QwQ4VilBdhg8bdT67zWhvLfdKkx5J01/4C+Mv4HEUHP9k0RQkRelnn/VjuSF9fLPOwNO8xyjgWNzGh8azQU3HxpVeZuU6T3+P4bfw3Hrs6aNvANCzjtvnPzfbih5zK5exnyiKMd+6WeWckCmrtz5UcbjYpWGBuTKqnzQVf3BRkEuaunRA3wbYXoaEyPeDI1owqnzfZ/z978CPDhaEI+LqmkdEMArnfVzfsM/xm+vVZqnkYaMVOOrzulqvSOY9ClBDypsAxC6+YO8ZX37VFiVSLe0LSjr4JgRNJUwkfffR+0sf46Am+gK/n1FWBn6wh9Pn9vMNPh0o4QGIBxr+c4ObPBgPmOeG9/HAldkC+xY0oN1D+vH4M2+UQmz6+JNPNuBpnlv0h0dsHFMv9Tv7XvH9DdTzHzY802ypfqvxbAaC1thzI+3Mc8sx4bGc/p5M/qzOc+REbkFh87wHVnhsgKuUEs6zcjWGyDgxGZKRoec9kcETOKSMwy3nzX/6DNDNO9zmGQipYs8tm96y2cagrfu8B415skPSvOeEDoeFDOyWBL4FGW5ocsPXtyLgLQg3OFynmm4a8wZMbx/JD8fOJ19+8c2Hz4VLz/7inV9CfzZttqRUPbs43dCWo+oRAgpora07rDLiTgaeuBOG5wMjmlc5xzLwwB43OQUydX7+2UfWw2ZkP7p7ZEfzdf0xHUDYIkLkjmYdtukDEzTIew7oxiSw0XyRFACejTkP/fFL/h/lZs938xoAAA==&lt;/Code&gt;&lt;CodeSignature&gt;d3kCEg6CNVFi2DvMhF9orNSR8JigTVVnr1qA2qGxMwPGndM9hx5SlO3leKxzALstVHwTTJXX2kvwsxUB1cG0Qf4/Kk7Y93Iss4hkBE2rfol7iCQWS+vXaXYLtrJhhcemPIz0Bza94C3z/zAImSF8yPngEcj5H3c6fcqj4bWdCATNk6iT0WDJhky0sBjiyFo36TcPmNUN86tBx3FRsMeeuTXe/nHKkuGDI6ELGSA2v97RHo3LlQ0EWbYoO8JODgX3HFYwd7t6G/Qfv9jY/ZbP6J8IaSXGbRDUtXTW4m2i3nhgNC2znqNKGFqQHhbJmMxKGKCWLKRTI3/u5FOvu6CngQ==&lt;/CodeSignature&gt;&lt;/SmartOptions&gt;&lt;SmartResize enabled=&quot;True&quot; minWidth=&quot;10.4&quot; minHeight=&quot;10.4&quot; /&gt;&lt;/SmartSettings&gt;">
            <a:extLst>
              <a:ext uri="{FF2B5EF4-FFF2-40B4-BE49-F238E27FC236}">
                <a16:creationId xmlns:a16="http://schemas.microsoft.com/office/drawing/2014/main" id="{25CC8899-BA8E-4962-A55C-D632913E2E47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2750819" y="4565181"/>
            <a:ext cx="279353" cy="212366"/>
            <a:chOff x="554563" y="2592239"/>
            <a:chExt cx="279353" cy="212366"/>
          </a:xfrm>
        </p:grpSpPr>
        <p:sp>
          <p:nvSpPr>
            <p:cNvPr id="59" name="Box">
              <a:extLst>
                <a:ext uri="{FF2B5EF4-FFF2-40B4-BE49-F238E27FC236}">
                  <a16:creationId xmlns:a16="http://schemas.microsoft.com/office/drawing/2014/main" id="{B51974DE-F117-461F-A2CE-2649E7166110}"/>
                </a:ext>
              </a:extLst>
            </p:cNvPr>
            <p:cNvSpPr/>
            <p:nvPr/>
          </p:nvSpPr>
          <p:spPr>
            <a:xfrm>
              <a:off x="554563" y="2632644"/>
              <a:ext cx="131556" cy="13155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0" name="Label">
              <a:extLst>
                <a:ext uri="{FF2B5EF4-FFF2-40B4-BE49-F238E27FC236}">
                  <a16:creationId xmlns:a16="http://schemas.microsoft.com/office/drawing/2014/main" id="{432B69D5-E6BC-4D77-A783-66220C54FD40}"/>
                </a:ext>
              </a:extLst>
            </p:cNvPr>
            <p:cNvSpPr txBox="1"/>
            <p:nvPr/>
          </p:nvSpPr>
          <p:spPr>
            <a:xfrm>
              <a:off x="686119" y="2592239"/>
              <a:ext cx="147797" cy="212366"/>
            </a:xfrm>
            <a:prstGeom prst="rect">
              <a:avLst/>
            </a:prstGeom>
            <a:noFill/>
          </p:spPr>
          <p:txBody>
            <a:bodyPr wrap="none" lIns="73152" tIns="36576" rIns="73152" bIns="36576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1" name="Check">
              <a:extLst>
                <a:ext uri="{FF2B5EF4-FFF2-40B4-BE49-F238E27FC236}">
                  <a16:creationId xmlns:a16="http://schemas.microsoft.com/office/drawing/2014/main" id="{71B12344-069E-429D-9FEC-83AB3D6FF34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62" name="Rectangle 61">
            <a:extLst>
              <a:ext uri="{FF2B5EF4-FFF2-40B4-BE49-F238E27FC236}">
                <a16:creationId xmlns:a16="http://schemas.microsoft.com/office/drawing/2014/main" id="{58F11046-9953-4156-A1E7-09212C4DAD47}"/>
              </a:ext>
            </a:extLst>
          </p:cNvPr>
          <p:cNvSpPr/>
          <p:nvPr/>
        </p:nvSpPr>
        <p:spPr>
          <a:xfrm>
            <a:off x="4626225" y="1819259"/>
            <a:ext cx="1081368" cy="2438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2920F109-BBE6-4BF2-B239-B3EBA986C0EA}"/>
              </a:ext>
            </a:extLst>
          </p:cNvPr>
          <p:cNvSpPr/>
          <p:nvPr/>
        </p:nvSpPr>
        <p:spPr>
          <a:xfrm>
            <a:off x="4626225" y="2164442"/>
            <a:ext cx="1081368" cy="2438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EF8F1C15-382E-4804-9570-D9F77B471160}"/>
              </a:ext>
            </a:extLst>
          </p:cNvPr>
          <p:cNvSpPr/>
          <p:nvPr/>
        </p:nvSpPr>
        <p:spPr>
          <a:xfrm>
            <a:off x="4626225" y="2524491"/>
            <a:ext cx="1081368" cy="2438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DE62B58B-9FC7-4E37-84EB-CCCF35B9B2D8}"/>
              </a:ext>
            </a:extLst>
          </p:cNvPr>
          <p:cNvSpPr/>
          <p:nvPr/>
        </p:nvSpPr>
        <p:spPr>
          <a:xfrm>
            <a:off x="4628467" y="2954257"/>
            <a:ext cx="1081368" cy="2438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F7AA2A39-F4B5-4CDE-9DFF-3D7D6C82D6E5}"/>
              </a:ext>
            </a:extLst>
          </p:cNvPr>
          <p:cNvSpPr/>
          <p:nvPr/>
        </p:nvSpPr>
        <p:spPr>
          <a:xfrm>
            <a:off x="2498809" y="1820935"/>
            <a:ext cx="1081368" cy="2438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4D29596C-68F8-4729-9CA4-80A6BCD7D992}"/>
              </a:ext>
            </a:extLst>
          </p:cNvPr>
          <p:cNvSpPr/>
          <p:nvPr/>
        </p:nvSpPr>
        <p:spPr>
          <a:xfrm>
            <a:off x="2498809" y="2164441"/>
            <a:ext cx="1081368" cy="2438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C51F1330-EC14-4F6A-A733-0E0067D9B8A1}"/>
              </a:ext>
            </a:extLst>
          </p:cNvPr>
          <p:cNvSpPr/>
          <p:nvPr/>
        </p:nvSpPr>
        <p:spPr>
          <a:xfrm>
            <a:off x="2509401" y="2524490"/>
            <a:ext cx="1081368" cy="2438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B319F54A-963F-4DB9-9E6B-729F1F127A10}"/>
              </a:ext>
            </a:extLst>
          </p:cNvPr>
          <p:cNvSpPr/>
          <p:nvPr/>
        </p:nvSpPr>
        <p:spPr>
          <a:xfrm>
            <a:off x="2498708" y="2973541"/>
            <a:ext cx="1081368" cy="2438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7E4108AF-586B-4FD5-A59C-95A4E1FEA71A}"/>
              </a:ext>
            </a:extLst>
          </p:cNvPr>
          <p:cNvSpPr/>
          <p:nvPr/>
        </p:nvSpPr>
        <p:spPr>
          <a:xfrm>
            <a:off x="2509401" y="3504698"/>
            <a:ext cx="1081368" cy="2438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DBAD1B7A-CBD4-4DC2-931C-89CB48A399BB}"/>
              </a:ext>
            </a:extLst>
          </p:cNvPr>
          <p:cNvSpPr/>
          <p:nvPr/>
        </p:nvSpPr>
        <p:spPr>
          <a:xfrm>
            <a:off x="2498708" y="4022232"/>
            <a:ext cx="1081368" cy="2438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6C1D483A-FF61-4737-A476-8D939E8AE52D}"/>
              </a:ext>
            </a:extLst>
          </p:cNvPr>
          <p:cNvSpPr/>
          <p:nvPr/>
        </p:nvSpPr>
        <p:spPr>
          <a:xfrm>
            <a:off x="1370065" y="292168"/>
            <a:ext cx="1385050" cy="6337734"/>
          </a:xfrm>
          <a:prstGeom prst="rect">
            <a:avLst/>
          </a:prstGeom>
          <a:solidFill>
            <a:srgbClr val="7A5A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3" name="ZoneTexte 72">
            <a:extLst>
              <a:ext uri="{FF2B5EF4-FFF2-40B4-BE49-F238E27FC236}">
                <a16:creationId xmlns:a16="http://schemas.microsoft.com/office/drawing/2014/main" id="{49F6869C-C931-4EF9-9793-429F67D92E57}"/>
              </a:ext>
            </a:extLst>
          </p:cNvPr>
          <p:cNvSpPr txBox="1"/>
          <p:nvPr/>
        </p:nvSpPr>
        <p:spPr>
          <a:xfrm>
            <a:off x="1395040" y="491734"/>
            <a:ext cx="1355779" cy="587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chemeClr val="bg1"/>
                </a:solidFill>
              </a:rPr>
              <a:t>Mon panier</a:t>
            </a:r>
          </a:p>
          <a:p>
            <a:endParaRPr lang="fr-FR" sz="1200" dirty="0">
              <a:solidFill>
                <a:schemeClr val="bg1"/>
              </a:solidFill>
            </a:endParaRPr>
          </a:p>
          <a:p>
            <a:r>
              <a:rPr lang="fr-FR" sz="1200" dirty="0">
                <a:solidFill>
                  <a:schemeClr val="bg1"/>
                </a:solidFill>
              </a:rPr>
              <a:t>Connexion</a:t>
            </a:r>
          </a:p>
          <a:p>
            <a:endParaRPr lang="fr-FR" sz="1200" dirty="0">
              <a:solidFill>
                <a:schemeClr val="bg1"/>
              </a:solidFill>
            </a:endParaRPr>
          </a:p>
          <a:p>
            <a:r>
              <a:rPr lang="fr-FR" sz="1200" dirty="0">
                <a:solidFill>
                  <a:schemeClr val="bg1"/>
                </a:solidFill>
              </a:rPr>
              <a:t>Inscription</a:t>
            </a:r>
          </a:p>
          <a:p>
            <a:endParaRPr lang="fr-FR" sz="1200" dirty="0">
              <a:solidFill>
                <a:schemeClr val="bg1"/>
              </a:solidFill>
            </a:endParaRPr>
          </a:p>
          <a:p>
            <a:r>
              <a:rPr lang="fr-FR" sz="1200" dirty="0">
                <a:solidFill>
                  <a:schemeClr val="bg1"/>
                </a:solidFill>
              </a:rPr>
              <a:t>Sélection de la semaine</a:t>
            </a:r>
          </a:p>
          <a:p>
            <a:endParaRPr lang="fr-FR" sz="1200" dirty="0">
              <a:solidFill>
                <a:schemeClr val="bg1"/>
              </a:solidFill>
            </a:endParaRPr>
          </a:p>
          <a:p>
            <a:r>
              <a:rPr lang="fr-FR" sz="1200" dirty="0">
                <a:solidFill>
                  <a:schemeClr val="bg1"/>
                </a:solidFill>
              </a:rPr>
              <a:t>Les + vendus</a:t>
            </a:r>
          </a:p>
          <a:p>
            <a:endParaRPr lang="fr-FR" sz="1200" dirty="0">
              <a:solidFill>
                <a:schemeClr val="bg1"/>
              </a:solidFill>
            </a:endParaRPr>
          </a:p>
          <a:p>
            <a:r>
              <a:rPr lang="fr-FR" sz="1200" dirty="0">
                <a:solidFill>
                  <a:schemeClr val="bg1"/>
                </a:solidFill>
              </a:rPr>
              <a:t>Tout nos produits</a:t>
            </a:r>
          </a:p>
          <a:p>
            <a:endParaRPr lang="fr-FR" sz="1200" dirty="0">
              <a:solidFill>
                <a:schemeClr val="bg1"/>
              </a:solidFill>
            </a:endParaRPr>
          </a:p>
          <a:p>
            <a:r>
              <a:rPr lang="fr-FR" sz="1200" dirty="0">
                <a:solidFill>
                  <a:schemeClr val="bg1"/>
                </a:solidFill>
              </a:rPr>
              <a:t>Contact</a:t>
            </a:r>
          </a:p>
          <a:p>
            <a:endParaRPr lang="fr-FR" sz="1200" dirty="0">
              <a:solidFill>
                <a:schemeClr val="bg1"/>
              </a:solidFill>
            </a:endParaRPr>
          </a:p>
          <a:p>
            <a:r>
              <a:rPr lang="fr-FR" sz="1200" dirty="0">
                <a:solidFill>
                  <a:schemeClr val="bg1"/>
                </a:solidFill>
              </a:rPr>
              <a:t>Ajout Café</a:t>
            </a:r>
          </a:p>
          <a:p>
            <a:endParaRPr lang="fr-FR" sz="1200" dirty="0">
              <a:solidFill>
                <a:schemeClr val="bg1"/>
              </a:solidFill>
            </a:endParaRPr>
          </a:p>
          <a:p>
            <a:r>
              <a:rPr lang="fr-FR" sz="1200" dirty="0">
                <a:solidFill>
                  <a:schemeClr val="bg1"/>
                </a:solidFill>
              </a:rPr>
              <a:t>Modification</a:t>
            </a:r>
          </a:p>
          <a:p>
            <a:r>
              <a:rPr lang="fr-FR" sz="1200" dirty="0">
                <a:solidFill>
                  <a:schemeClr val="bg1"/>
                </a:solidFill>
              </a:rPr>
              <a:t>Café</a:t>
            </a:r>
          </a:p>
          <a:p>
            <a:endParaRPr lang="fr-FR" sz="1200" dirty="0">
              <a:solidFill>
                <a:schemeClr val="bg1"/>
              </a:solidFill>
            </a:endParaRPr>
          </a:p>
          <a:p>
            <a:r>
              <a:rPr lang="fr-FR" sz="1200" dirty="0">
                <a:solidFill>
                  <a:schemeClr val="bg1"/>
                </a:solidFill>
              </a:rPr>
              <a:t>Déconnexion</a:t>
            </a:r>
          </a:p>
          <a:p>
            <a:endParaRPr lang="fr-FR" sz="1200" dirty="0">
              <a:solidFill>
                <a:schemeClr val="bg1"/>
              </a:solidFill>
            </a:endParaRPr>
          </a:p>
          <a:p>
            <a:endParaRPr lang="fr-FR" sz="1200" dirty="0">
              <a:solidFill>
                <a:schemeClr val="bg1"/>
              </a:solidFill>
            </a:endParaRPr>
          </a:p>
          <a:p>
            <a:endParaRPr lang="fr-FR" sz="1200" dirty="0">
              <a:solidFill>
                <a:schemeClr val="bg1"/>
              </a:solidFill>
            </a:endParaRPr>
          </a:p>
          <a:p>
            <a:endParaRPr lang="fr-FR" sz="1200" dirty="0">
              <a:solidFill>
                <a:schemeClr val="bg1"/>
              </a:solidFill>
            </a:endParaRPr>
          </a:p>
          <a:p>
            <a:endParaRPr lang="fr-FR" sz="1200" dirty="0">
              <a:solidFill>
                <a:schemeClr val="bg1"/>
              </a:solidFill>
            </a:endParaRPr>
          </a:p>
          <a:p>
            <a:endParaRPr lang="fr-FR" sz="1200" dirty="0">
              <a:solidFill>
                <a:schemeClr val="bg1"/>
              </a:solidFill>
            </a:endParaRPr>
          </a:p>
          <a:p>
            <a:endParaRPr lang="fr-FR" sz="1200" dirty="0">
              <a:solidFill>
                <a:schemeClr val="bg1"/>
              </a:solidFill>
            </a:endParaRPr>
          </a:p>
          <a:p>
            <a:r>
              <a:rPr lang="fr-FR" sz="800" dirty="0">
                <a:solidFill>
                  <a:schemeClr val="bg1"/>
                </a:solidFill>
              </a:rPr>
              <a:t>SARL </a:t>
            </a:r>
            <a:r>
              <a:rPr lang="fr-FR" sz="800" dirty="0" err="1">
                <a:solidFill>
                  <a:schemeClr val="bg1"/>
                </a:solidFill>
              </a:rPr>
              <a:t>Paradise</a:t>
            </a:r>
            <a:r>
              <a:rPr lang="fr-FR" sz="800" dirty="0">
                <a:solidFill>
                  <a:schemeClr val="bg1"/>
                </a:solidFill>
              </a:rPr>
              <a:t> Coffee</a:t>
            </a:r>
          </a:p>
          <a:p>
            <a:r>
              <a:rPr lang="fr-FR" sz="800" dirty="0">
                <a:solidFill>
                  <a:schemeClr val="bg1"/>
                </a:solidFill>
              </a:rPr>
              <a:t>87 rue des Fleurs</a:t>
            </a:r>
          </a:p>
          <a:p>
            <a:r>
              <a:rPr lang="fr-FR" sz="800" dirty="0">
                <a:solidFill>
                  <a:schemeClr val="bg1"/>
                </a:solidFill>
              </a:rPr>
              <a:t>54000 NANCY</a:t>
            </a:r>
          </a:p>
          <a:p>
            <a:r>
              <a:rPr lang="fr-FR" sz="800" dirty="0">
                <a:solidFill>
                  <a:schemeClr val="bg1"/>
                </a:solidFill>
              </a:rPr>
              <a:t>Contact:</a:t>
            </a:r>
          </a:p>
          <a:p>
            <a:r>
              <a:rPr lang="fr-FR" sz="800" dirty="0" err="1">
                <a:solidFill>
                  <a:schemeClr val="bg1"/>
                </a:solidFill>
              </a:rPr>
              <a:t>Paradise.coffee@aol,fr</a:t>
            </a:r>
            <a:endParaRPr lang="fr-FR" sz="800" dirty="0">
              <a:solidFill>
                <a:schemeClr val="bg1"/>
              </a:solidFill>
            </a:endParaRPr>
          </a:p>
        </p:txBody>
      </p:sp>
      <p:sp>
        <p:nvSpPr>
          <p:cNvPr id="74" name="Signe de multiplication 73">
            <a:extLst>
              <a:ext uri="{FF2B5EF4-FFF2-40B4-BE49-F238E27FC236}">
                <a16:creationId xmlns:a16="http://schemas.microsoft.com/office/drawing/2014/main" id="{BCD461C5-413F-40D7-AB59-8F4EE6DF38F5}"/>
              </a:ext>
            </a:extLst>
          </p:cNvPr>
          <p:cNvSpPr/>
          <p:nvPr/>
        </p:nvSpPr>
        <p:spPr>
          <a:xfrm>
            <a:off x="1703045" y="292168"/>
            <a:ext cx="200944" cy="243881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5" name="Signe Moins 74">
            <a:extLst>
              <a:ext uri="{FF2B5EF4-FFF2-40B4-BE49-F238E27FC236}">
                <a16:creationId xmlns:a16="http://schemas.microsoft.com/office/drawing/2014/main" id="{F448A9D0-8BB2-4448-B8B9-5D0D38176A77}"/>
              </a:ext>
            </a:extLst>
          </p:cNvPr>
          <p:cNvSpPr/>
          <p:nvPr/>
        </p:nvSpPr>
        <p:spPr>
          <a:xfrm>
            <a:off x="7726946" y="330006"/>
            <a:ext cx="244809" cy="179099"/>
          </a:xfrm>
          <a:prstGeom prst="mathMinus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6" name="Signe Moins 75">
            <a:extLst>
              <a:ext uri="{FF2B5EF4-FFF2-40B4-BE49-F238E27FC236}">
                <a16:creationId xmlns:a16="http://schemas.microsoft.com/office/drawing/2014/main" id="{D633E21C-4569-4656-AC9B-0218E53F4B38}"/>
              </a:ext>
            </a:extLst>
          </p:cNvPr>
          <p:cNvSpPr/>
          <p:nvPr/>
        </p:nvSpPr>
        <p:spPr>
          <a:xfrm>
            <a:off x="7731745" y="421444"/>
            <a:ext cx="244809" cy="179099"/>
          </a:xfrm>
          <a:prstGeom prst="mathMinus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7" name="Signe Moins 76">
            <a:extLst>
              <a:ext uri="{FF2B5EF4-FFF2-40B4-BE49-F238E27FC236}">
                <a16:creationId xmlns:a16="http://schemas.microsoft.com/office/drawing/2014/main" id="{C8D19D00-5328-493E-A441-37B4DFE4860B}"/>
              </a:ext>
            </a:extLst>
          </p:cNvPr>
          <p:cNvSpPr/>
          <p:nvPr/>
        </p:nvSpPr>
        <p:spPr>
          <a:xfrm>
            <a:off x="7722697" y="252436"/>
            <a:ext cx="244809" cy="179099"/>
          </a:xfrm>
          <a:prstGeom prst="mathMinus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478900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D1390AAE-EF88-407C-8977-1D02CE535F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0"/>
            <a:ext cx="6858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38D3FB3-17AD-4FAF-83A2-8201C370348C}"/>
              </a:ext>
            </a:extLst>
          </p:cNvPr>
          <p:cNvSpPr/>
          <p:nvPr/>
        </p:nvSpPr>
        <p:spPr>
          <a:xfrm>
            <a:off x="7351643" y="304800"/>
            <a:ext cx="4346714" cy="62484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2CE93D78-6168-4B4B-82F2-98F43FEF0497}"/>
              </a:ext>
            </a:extLst>
          </p:cNvPr>
          <p:cNvSpPr txBox="1"/>
          <p:nvPr/>
        </p:nvSpPr>
        <p:spPr>
          <a:xfrm>
            <a:off x="7932761" y="1005353"/>
            <a:ext cx="30843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/>
              <a:t>Connexion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3FEAA6FF-D921-4AF8-86A0-9435F645457C}"/>
              </a:ext>
            </a:extLst>
          </p:cNvPr>
          <p:cNvSpPr txBox="1"/>
          <p:nvPr/>
        </p:nvSpPr>
        <p:spPr>
          <a:xfrm>
            <a:off x="7932761" y="1217578"/>
            <a:ext cx="254901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/>
          </a:p>
          <a:p>
            <a:endParaRPr lang="fr-FR" sz="1200" dirty="0"/>
          </a:p>
          <a:p>
            <a:endParaRPr lang="fr-FR" sz="1200" dirty="0"/>
          </a:p>
          <a:p>
            <a:r>
              <a:rPr lang="fr-FR" sz="1200" dirty="0"/>
              <a:t>Votre pseudo:</a:t>
            </a:r>
          </a:p>
          <a:p>
            <a:endParaRPr lang="fr-FR" sz="1200" dirty="0"/>
          </a:p>
          <a:p>
            <a:endParaRPr lang="fr-FR" sz="1200" dirty="0"/>
          </a:p>
          <a:p>
            <a:endParaRPr lang="fr-FR" sz="1200" dirty="0"/>
          </a:p>
          <a:p>
            <a:r>
              <a:rPr lang="fr-FR" sz="1200" dirty="0"/>
              <a:t>Votre mot de passe:</a:t>
            </a:r>
          </a:p>
          <a:p>
            <a:endParaRPr lang="fr-FR" sz="1200" dirty="0"/>
          </a:p>
          <a:p>
            <a:endParaRPr lang="fr-FR" sz="12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DD0C6B9-F7D4-46F4-9DA8-63D9D17AB2FE}"/>
              </a:ext>
            </a:extLst>
          </p:cNvPr>
          <p:cNvSpPr/>
          <p:nvPr/>
        </p:nvSpPr>
        <p:spPr>
          <a:xfrm>
            <a:off x="9524323" y="1871022"/>
            <a:ext cx="1599424" cy="2286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063FE0E-CAA7-4C1D-9DF3-79761E10E0A3}"/>
              </a:ext>
            </a:extLst>
          </p:cNvPr>
          <p:cNvSpPr/>
          <p:nvPr/>
        </p:nvSpPr>
        <p:spPr>
          <a:xfrm>
            <a:off x="9524323" y="2601046"/>
            <a:ext cx="1599424" cy="2286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8ACE3F7B-DF3F-48DD-BD15-D9F87D13AE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5322" y="3660254"/>
            <a:ext cx="2559965" cy="2559965"/>
          </a:xfrm>
          <a:prstGeom prst="rect">
            <a:avLst/>
          </a:prstGeom>
        </p:spPr>
      </p:pic>
      <p:sp>
        <p:nvSpPr>
          <p:cNvPr id="16" name="Button">
            <a:extLst>
              <a:ext uri="{FF2B5EF4-FFF2-40B4-BE49-F238E27FC236}">
                <a16:creationId xmlns:a16="http://schemas.microsoft.com/office/drawing/2014/main" id="{FA90ECE4-AA92-49D7-8713-61151777ECCE}"/>
              </a:ext>
            </a:extLst>
          </p:cNvPr>
          <p:cNvSpPr>
            <a:spLocks/>
          </p:cNvSpPr>
          <p:nvPr/>
        </p:nvSpPr>
        <p:spPr bwMode="auto">
          <a:xfrm>
            <a:off x="9524323" y="3307406"/>
            <a:ext cx="1041044" cy="322659"/>
          </a:xfrm>
          <a:prstGeom prst="roundRect">
            <a:avLst>
              <a:gd name="adj" fmla="val 8776"/>
            </a:avLst>
          </a:prstGeom>
          <a:solidFill>
            <a:srgbClr val="7E6958"/>
          </a:solidFill>
          <a:ln w="635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S’inscrire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7566FF6E-3DFA-428E-B65E-C11675DF62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91" y="19050"/>
            <a:ext cx="6858000" cy="685800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F4AF8518-2099-48D6-B467-E530E588A98B}"/>
              </a:ext>
            </a:extLst>
          </p:cNvPr>
          <p:cNvSpPr/>
          <p:nvPr/>
        </p:nvSpPr>
        <p:spPr>
          <a:xfrm>
            <a:off x="1307334" y="323850"/>
            <a:ext cx="4346714" cy="62484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92543DD7-4E50-4840-8E1B-14CE8E1C3D95}"/>
              </a:ext>
            </a:extLst>
          </p:cNvPr>
          <p:cNvSpPr txBox="1"/>
          <p:nvPr/>
        </p:nvSpPr>
        <p:spPr>
          <a:xfrm>
            <a:off x="1888452" y="1024403"/>
            <a:ext cx="30843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/>
              <a:t>Connexion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D22C945A-B58A-4D5C-ABA4-94FC3DB84433}"/>
              </a:ext>
            </a:extLst>
          </p:cNvPr>
          <p:cNvSpPr txBox="1"/>
          <p:nvPr/>
        </p:nvSpPr>
        <p:spPr>
          <a:xfrm>
            <a:off x="1888452" y="1236628"/>
            <a:ext cx="254901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/>
          </a:p>
          <a:p>
            <a:endParaRPr lang="fr-FR" sz="1200" dirty="0"/>
          </a:p>
          <a:p>
            <a:endParaRPr lang="fr-FR" sz="1200" dirty="0"/>
          </a:p>
          <a:p>
            <a:r>
              <a:rPr lang="fr-FR" sz="1200" dirty="0"/>
              <a:t>Votre pseudo:</a:t>
            </a:r>
          </a:p>
          <a:p>
            <a:endParaRPr lang="fr-FR" sz="1200" dirty="0"/>
          </a:p>
          <a:p>
            <a:endParaRPr lang="fr-FR" sz="1200" dirty="0"/>
          </a:p>
          <a:p>
            <a:endParaRPr lang="fr-FR" sz="1200" dirty="0"/>
          </a:p>
          <a:p>
            <a:r>
              <a:rPr lang="fr-FR" sz="1200" dirty="0"/>
              <a:t>Votre mot de passe:</a:t>
            </a:r>
          </a:p>
          <a:p>
            <a:endParaRPr lang="fr-FR" sz="1200" dirty="0"/>
          </a:p>
          <a:p>
            <a:endParaRPr lang="fr-FR" sz="1200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69B4AD3-8DE0-4DC3-9FDB-3BEF43280F43}"/>
              </a:ext>
            </a:extLst>
          </p:cNvPr>
          <p:cNvSpPr/>
          <p:nvPr/>
        </p:nvSpPr>
        <p:spPr>
          <a:xfrm>
            <a:off x="3480014" y="1890072"/>
            <a:ext cx="1599424" cy="2286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B4A58C2-1F0E-46A8-BEB9-B300A965D92D}"/>
              </a:ext>
            </a:extLst>
          </p:cNvPr>
          <p:cNvSpPr/>
          <p:nvPr/>
        </p:nvSpPr>
        <p:spPr>
          <a:xfrm>
            <a:off x="3480014" y="2620096"/>
            <a:ext cx="1599424" cy="2286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9" name="Image 28">
            <a:extLst>
              <a:ext uri="{FF2B5EF4-FFF2-40B4-BE49-F238E27FC236}">
                <a16:creationId xmlns:a16="http://schemas.microsoft.com/office/drawing/2014/main" id="{FC13D136-92B2-41C8-9BF3-2BBC230753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1013" y="3679304"/>
            <a:ext cx="2559965" cy="2559965"/>
          </a:xfrm>
          <a:prstGeom prst="rect">
            <a:avLst/>
          </a:prstGeom>
        </p:spPr>
      </p:pic>
      <p:sp>
        <p:nvSpPr>
          <p:cNvPr id="30" name="Button">
            <a:extLst>
              <a:ext uri="{FF2B5EF4-FFF2-40B4-BE49-F238E27FC236}">
                <a16:creationId xmlns:a16="http://schemas.microsoft.com/office/drawing/2014/main" id="{42DD4370-AF8F-41A7-8611-4628FE43F936}"/>
              </a:ext>
            </a:extLst>
          </p:cNvPr>
          <p:cNvSpPr>
            <a:spLocks/>
          </p:cNvSpPr>
          <p:nvPr/>
        </p:nvSpPr>
        <p:spPr bwMode="auto">
          <a:xfrm>
            <a:off x="3480014" y="3326456"/>
            <a:ext cx="1041044" cy="322659"/>
          </a:xfrm>
          <a:prstGeom prst="roundRect">
            <a:avLst>
              <a:gd name="adj" fmla="val 8776"/>
            </a:avLst>
          </a:prstGeom>
          <a:solidFill>
            <a:srgbClr val="7E6958"/>
          </a:solidFill>
          <a:ln w="635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S’inscrire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2E5F0CF-354F-45CB-8799-7167D08F4D81}"/>
              </a:ext>
            </a:extLst>
          </p:cNvPr>
          <p:cNvSpPr/>
          <p:nvPr/>
        </p:nvSpPr>
        <p:spPr>
          <a:xfrm>
            <a:off x="1246476" y="323850"/>
            <a:ext cx="1385050" cy="6337734"/>
          </a:xfrm>
          <a:prstGeom prst="rect">
            <a:avLst/>
          </a:prstGeom>
          <a:solidFill>
            <a:srgbClr val="7A5A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90950284-A814-483B-B194-6AD8EB83C14E}"/>
              </a:ext>
            </a:extLst>
          </p:cNvPr>
          <p:cNvSpPr txBox="1"/>
          <p:nvPr/>
        </p:nvSpPr>
        <p:spPr>
          <a:xfrm>
            <a:off x="1271451" y="523416"/>
            <a:ext cx="1355779" cy="587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chemeClr val="bg1"/>
                </a:solidFill>
              </a:rPr>
              <a:t>Mon panier</a:t>
            </a:r>
          </a:p>
          <a:p>
            <a:endParaRPr lang="fr-FR" sz="1200" dirty="0">
              <a:solidFill>
                <a:schemeClr val="bg1"/>
              </a:solidFill>
            </a:endParaRPr>
          </a:p>
          <a:p>
            <a:r>
              <a:rPr lang="fr-FR" sz="1200" dirty="0">
                <a:solidFill>
                  <a:schemeClr val="bg1"/>
                </a:solidFill>
              </a:rPr>
              <a:t>Connexion</a:t>
            </a:r>
          </a:p>
          <a:p>
            <a:endParaRPr lang="fr-FR" sz="1200" dirty="0">
              <a:solidFill>
                <a:schemeClr val="bg1"/>
              </a:solidFill>
            </a:endParaRPr>
          </a:p>
          <a:p>
            <a:r>
              <a:rPr lang="fr-FR" sz="1200" dirty="0">
                <a:solidFill>
                  <a:schemeClr val="bg1"/>
                </a:solidFill>
              </a:rPr>
              <a:t>Inscription</a:t>
            </a:r>
          </a:p>
          <a:p>
            <a:endParaRPr lang="fr-FR" sz="1200" dirty="0">
              <a:solidFill>
                <a:schemeClr val="bg1"/>
              </a:solidFill>
            </a:endParaRPr>
          </a:p>
          <a:p>
            <a:r>
              <a:rPr lang="fr-FR" sz="1200" dirty="0">
                <a:solidFill>
                  <a:schemeClr val="bg1"/>
                </a:solidFill>
              </a:rPr>
              <a:t>Sélection de la semaine</a:t>
            </a:r>
          </a:p>
          <a:p>
            <a:endParaRPr lang="fr-FR" sz="1200" dirty="0">
              <a:solidFill>
                <a:schemeClr val="bg1"/>
              </a:solidFill>
            </a:endParaRPr>
          </a:p>
          <a:p>
            <a:r>
              <a:rPr lang="fr-FR" sz="1200" dirty="0">
                <a:solidFill>
                  <a:schemeClr val="bg1"/>
                </a:solidFill>
              </a:rPr>
              <a:t>Les + vendus</a:t>
            </a:r>
          </a:p>
          <a:p>
            <a:endParaRPr lang="fr-FR" sz="1200" dirty="0">
              <a:solidFill>
                <a:schemeClr val="bg1"/>
              </a:solidFill>
            </a:endParaRPr>
          </a:p>
          <a:p>
            <a:r>
              <a:rPr lang="fr-FR" sz="1200" dirty="0">
                <a:solidFill>
                  <a:schemeClr val="bg1"/>
                </a:solidFill>
              </a:rPr>
              <a:t>Tout nos produits</a:t>
            </a:r>
          </a:p>
          <a:p>
            <a:endParaRPr lang="fr-FR" sz="1200" dirty="0">
              <a:solidFill>
                <a:schemeClr val="bg1"/>
              </a:solidFill>
            </a:endParaRPr>
          </a:p>
          <a:p>
            <a:r>
              <a:rPr lang="fr-FR" sz="1200" dirty="0">
                <a:solidFill>
                  <a:schemeClr val="bg1"/>
                </a:solidFill>
              </a:rPr>
              <a:t>Contact</a:t>
            </a:r>
          </a:p>
          <a:p>
            <a:endParaRPr lang="fr-FR" sz="1200" dirty="0">
              <a:solidFill>
                <a:schemeClr val="bg1"/>
              </a:solidFill>
            </a:endParaRPr>
          </a:p>
          <a:p>
            <a:r>
              <a:rPr lang="fr-FR" sz="1200" dirty="0">
                <a:solidFill>
                  <a:schemeClr val="bg1"/>
                </a:solidFill>
              </a:rPr>
              <a:t>Ajout Café</a:t>
            </a:r>
          </a:p>
          <a:p>
            <a:endParaRPr lang="fr-FR" sz="1200" dirty="0">
              <a:solidFill>
                <a:schemeClr val="bg1"/>
              </a:solidFill>
            </a:endParaRPr>
          </a:p>
          <a:p>
            <a:r>
              <a:rPr lang="fr-FR" sz="1200" dirty="0">
                <a:solidFill>
                  <a:schemeClr val="bg1"/>
                </a:solidFill>
              </a:rPr>
              <a:t>Modification</a:t>
            </a:r>
          </a:p>
          <a:p>
            <a:r>
              <a:rPr lang="fr-FR" sz="1200" dirty="0">
                <a:solidFill>
                  <a:schemeClr val="bg1"/>
                </a:solidFill>
              </a:rPr>
              <a:t>Café</a:t>
            </a:r>
          </a:p>
          <a:p>
            <a:endParaRPr lang="fr-FR" sz="1200" dirty="0">
              <a:solidFill>
                <a:schemeClr val="bg1"/>
              </a:solidFill>
            </a:endParaRPr>
          </a:p>
          <a:p>
            <a:r>
              <a:rPr lang="fr-FR" sz="1200" dirty="0">
                <a:solidFill>
                  <a:schemeClr val="bg1"/>
                </a:solidFill>
              </a:rPr>
              <a:t>Déconnexion</a:t>
            </a:r>
          </a:p>
          <a:p>
            <a:endParaRPr lang="fr-FR" sz="1200" dirty="0">
              <a:solidFill>
                <a:schemeClr val="bg1"/>
              </a:solidFill>
            </a:endParaRPr>
          </a:p>
          <a:p>
            <a:endParaRPr lang="fr-FR" sz="1200" dirty="0">
              <a:solidFill>
                <a:schemeClr val="bg1"/>
              </a:solidFill>
            </a:endParaRPr>
          </a:p>
          <a:p>
            <a:endParaRPr lang="fr-FR" sz="1200" dirty="0">
              <a:solidFill>
                <a:schemeClr val="bg1"/>
              </a:solidFill>
            </a:endParaRPr>
          </a:p>
          <a:p>
            <a:endParaRPr lang="fr-FR" sz="1200" dirty="0">
              <a:solidFill>
                <a:schemeClr val="bg1"/>
              </a:solidFill>
            </a:endParaRPr>
          </a:p>
          <a:p>
            <a:endParaRPr lang="fr-FR" sz="1200" dirty="0">
              <a:solidFill>
                <a:schemeClr val="bg1"/>
              </a:solidFill>
            </a:endParaRPr>
          </a:p>
          <a:p>
            <a:endParaRPr lang="fr-FR" sz="1200" dirty="0">
              <a:solidFill>
                <a:schemeClr val="bg1"/>
              </a:solidFill>
            </a:endParaRPr>
          </a:p>
          <a:p>
            <a:endParaRPr lang="fr-FR" sz="1200" dirty="0">
              <a:solidFill>
                <a:schemeClr val="bg1"/>
              </a:solidFill>
            </a:endParaRPr>
          </a:p>
          <a:p>
            <a:r>
              <a:rPr lang="fr-FR" sz="800" dirty="0">
                <a:solidFill>
                  <a:schemeClr val="bg1"/>
                </a:solidFill>
              </a:rPr>
              <a:t>SARL </a:t>
            </a:r>
            <a:r>
              <a:rPr lang="fr-FR" sz="800" dirty="0" err="1">
                <a:solidFill>
                  <a:schemeClr val="bg1"/>
                </a:solidFill>
              </a:rPr>
              <a:t>Paradise</a:t>
            </a:r>
            <a:r>
              <a:rPr lang="fr-FR" sz="800" dirty="0">
                <a:solidFill>
                  <a:schemeClr val="bg1"/>
                </a:solidFill>
              </a:rPr>
              <a:t> Coffee</a:t>
            </a:r>
          </a:p>
          <a:p>
            <a:r>
              <a:rPr lang="fr-FR" sz="800" dirty="0">
                <a:solidFill>
                  <a:schemeClr val="bg1"/>
                </a:solidFill>
              </a:rPr>
              <a:t>87 rue des Fleurs</a:t>
            </a:r>
          </a:p>
          <a:p>
            <a:r>
              <a:rPr lang="fr-FR" sz="800" dirty="0">
                <a:solidFill>
                  <a:schemeClr val="bg1"/>
                </a:solidFill>
              </a:rPr>
              <a:t>54000 NANCY</a:t>
            </a:r>
          </a:p>
          <a:p>
            <a:r>
              <a:rPr lang="fr-FR" sz="800" dirty="0">
                <a:solidFill>
                  <a:schemeClr val="bg1"/>
                </a:solidFill>
              </a:rPr>
              <a:t>Contact:</a:t>
            </a:r>
          </a:p>
          <a:p>
            <a:r>
              <a:rPr lang="fr-FR" sz="800" dirty="0" err="1">
                <a:solidFill>
                  <a:schemeClr val="bg1"/>
                </a:solidFill>
              </a:rPr>
              <a:t>Paradise.coffee@aol,fr</a:t>
            </a:r>
            <a:endParaRPr lang="fr-FR" sz="800" dirty="0">
              <a:solidFill>
                <a:schemeClr val="bg1"/>
              </a:solidFill>
            </a:endParaRPr>
          </a:p>
        </p:txBody>
      </p:sp>
      <p:sp>
        <p:nvSpPr>
          <p:cNvPr id="33" name="Signe de multiplication 32">
            <a:extLst>
              <a:ext uri="{FF2B5EF4-FFF2-40B4-BE49-F238E27FC236}">
                <a16:creationId xmlns:a16="http://schemas.microsoft.com/office/drawing/2014/main" id="{B127B923-CBD9-4949-9F47-4FAB36E8DD07}"/>
              </a:ext>
            </a:extLst>
          </p:cNvPr>
          <p:cNvSpPr/>
          <p:nvPr/>
        </p:nvSpPr>
        <p:spPr>
          <a:xfrm>
            <a:off x="1579456" y="323850"/>
            <a:ext cx="200944" cy="243881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Signe Moins 36">
            <a:extLst>
              <a:ext uri="{FF2B5EF4-FFF2-40B4-BE49-F238E27FC236}">
                <a16:creationId xmlns:a16="http://schemas.microsoft.com/office/drawing/2014/main" id="{ACA57BF6-E1CE-42E7-B95B-21B239CFAA11}"/>
              </a:ext>
            </a:extLst>
          </p:cNvPr>
          <p:cNvSpPr/>
          <p:nvPr/>
        </p:nvSpPr>
        <p:spPr>
          <a:xfrm>
            <a:off x="7584149" y="405704"/>
            <a:ext cx="244809" cy="179099"/>
          </a:xfrm>
          <a:prstGeom prst="mathMinus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Signe Moins 37">
            <a:extLst>
              <a:ext uri="{FF2B5EF4-FFF2-40B4-BE49-F238E27FC236}">
                <a16:creationId xmlns:a16="http://schemas.microsoft.com/office/drawing/2014/main" id="{DC77F92E-E73C-4AD2-9040-B9DDB18B22A6}"/>
              </a:ext>
            </a:extLst>
          </p:cNvPr>
          <p:cNvSpPr/>
          <p:nvPr/>
        </p:nvSpPr>
        <p:spPr>
          <a:xfrm>
            <a:off x="7588948" y="497142"/>
            <a:ext cx="244809" cy="179099"/>
          </a:xfrm>
          <a:prstGeom prst="mathMinus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Signe Moins 38">
            <a:extLst>
              <a:ext uri="{FF2B5EF4-FFF2-40B4-BE49-F238E27FC236}">
                <a16:creationId xmlns:a16="http://schemas.microsoft.com/office/drawing/2014/main" id="{7943A867-68D3-4C63-B79F-A6E8295BA94C}"/>
              </a:ext>
            </a:extLst>
          </p:cNvPr>
          <p:cNvSpPr/>
          <p:nvPr/>
        </p:nvSpPr>
        <p:spPr>
          <a:xfrm>
            <a:off x="7579900" y="328134"/>
            <a:ext cx="244809" cy="179099"/>
          </a:xfrm>
          <a:prstGeom prst="mathMinus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663222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31F176D0-6E92-4F1E-8AEC-611A9F3968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5975" y="0"/>
            <a:ext cx="6858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FAB053E-378D-4B6C-926B-D646FE8134BF}"/>
              </a:ext>
            </a:extLst>
          </p:cNvPr>
          <p:cNvSpPr/>
          <p:nvPr/>
        </p:nvSpPr>
        <p:spPr>
          <a:xfrm>
            <a:off x="7151618" y="304800"/>
            <a:ext cx="4346714" cy="62484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FD5C07CD-A8D3-43F3-A876-940EAB6437B4}"/>
              </a:ext>
            </a:extLst>
          </p:cNvPr>
          <p:cNvSpPr txBox="1"/>
          <p:nvPr/>
        </p:nvSpPr>
        <p:spPr>
          <a:xfrm>
            <a:off x="7732736" y="1005353"/>
            <a:ext cx="30843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/>
              <a:t>Contact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CA9360A6-5957-4E82-8FC0-240A03FB6D3D}"/>
              </a:ext>
            </a:extLst>
          </p:cNvPr>
          <p:cNvSpPr txBox="1"/>
          <p:nvPr/>
        </p:nvSpPr>
        <p:spPr>
          <a:xfrm>
            <a:off x="8064756" y="1471922"/>
            <a:ext cx="2520438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Nom:</a:t>
            </a:r>
          </a:p>
          <a:p>
            <a:endParaRPr lang="fr-FR" sz="1400" dirty="0"/>
          </a:p>
          <a:p>
            <a:r>
              <a:rPr lang="fr-FR" sz="1400" dirty="0"/>
              <a:t>Prénom:</a:t>
            </a:r>
          </a:p>
          <a:p>
            <a:endParaRPr lang="fr-FR" sz="1400" dirty="0"/>
          </a:p>
          <a:p>
            <a:r>
              <a:rPr lang="fr-FR" sz="1400" dirty="0"/>
              <a:t>Mail:</a:t>
            </a:r>
          </a:p>
          <a:p>
            <a:endParaRPr lang="fr-FR" sz="1400" dirty="0"/>
          </a:p>
          <a:p>
            <a:r>
              <a:rPr lang="fr-FR" sz="1400" dirty="0"/>
              <a:t>Message: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ECE879D-2067-4069-B5D7-0372883B4C9D}"/>
              </a:ext>
            </a:extLst>
          </p:cNvPr>
          <p:cNvSpPr/>
          <p:nvPr/>
        </p:nvSpPr>
        <p:spPr>
          <a:xfrm>
            <a:off x="8844820" y="1497869"/>
            <a:ext cx="1599424" cy="2286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1B8CE35-E4A3-4596-8DA3-070A91F73EF0}"/>
              </a:ext>
            </a:extLst>
          </p:cNvPr>
          <p:cNvSpPr/>
          <p:nvPr/>
        </p:nvSpPr>
        <p:spPr>
          <a:xfrm>
            <a:off x="8844820" y="1945113"/>
            <a:ext cx="1599424" cy="2286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6E7CC81-84F9-404C-8B91-18CA8B0DDC63}"/>
              </a:ext>
            </a:extLst>
          </p:cNvPr>
          <p:cNvSpPr/>
          <p:nvPr/>
        </p:nvSpPr>
        <p:spPr>
          <a:xfrm>
            <a:off x="8844820" y="2370690"/>
            <a:ext cx="1599424" cy="2286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275930B-76D5-45BD-9EA9-456558294811}"/>
              </a:ext>
            </a:extLst>
          </p:cNvPr>
          <p:cNvSpPr/>
          <p:nvPr/>
        </p:nvSpPr>
        <p:spPr>
          <a:xfrm>
            <a:off x="8141126" y="3098306"/>
            <a:ext cx="2303117" cy="69898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 : coins arrondis 15">
            <a:extLst>
              <a:ext uri="{FF2B5EF4-FFF2-40B4-BE49-F238E27FC236}">
                <a16:creationId xmlns:a16="http://schemas.microsoft.com/office/drawing/2014/main" id="{1F184A93-A1AE-4322-910B-87A24A0CCEF1}"/>
              </a:ext>
            </a:extLst>
          </p:cNvPr>
          <p:cNvSpPr/>
          <p:nvPr/>
        </p:nvSpPr>
        <p:spPr>
          <a:xfrm>
            <a:off x="8141126" y="3988130"/>
            <a:ext cx="1025237" cy="307777"/>
          </a:xfrm>
          <a:prstGeom prst="roundRect">
            <a:avLst/>
          </a:prstGeom>
          <a:solidFill>
            <a:srgbClr val="7E6958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Envoyer</a:t>
            </a: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5E00D533-138D-4ECF-8708-604C3036D9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1126" y="4496405"/>
            <a:ext cx="2303116" cy="1424891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5947A18D-0086-44A3-A024-B50335B157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6414" y="0"/>
            <a:ext cx="6858000" cy="6858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346A3EA-5FF1-4ABF-83CD-B1E978F0B29A}"/>
              </a:ext>
            </a:extLst>
          </p:cNvPr>
          <p:cNvSpPr/>
          <p:nvPr/>
        </p:nvSpPr>
        <p:spPr>
          <a:xfrm>
            <a:off x="1159229" y="304800"/>
            <a:ext cx="4346714" cy="62484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F52A684F-4F92-430C-BDC4-7C93FB06EED3}"/>
              </a:ext>
            </a:extLst>
          </p:cNvPr>
          <p:cNvSpPr txBox="1"/>
          <p:nvPr/>
        </p:nvSpPr>
        <p:spPr>
          <a:xfrm>
            <a:off x="1740347" y="1005353"/>
            <a:ext cx="30843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/>
              <a:t>Contact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7241E886-25B9-4340-B502-620E420B31AF}"/>
              </a:ext>
            </a:extLst>
          </p:cNvPr>
          <p:cNvSpPr txBox="1"/>
          <p:nvPr/>
        </p:nvSpPr>
        <p:spPr>
          <a:xfrm>
            <a:off x="2072367" y="1471922"/>
            <a:ext cx="2520438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Nom:</a:t>
            </a:r>
          </a:p>
          <a:p>
            <a:endParaRPr lang="fr-FR" sz="1400" dirty="0"/>
          </a:p>
          <a:p>
            <a:r>
              <a:rPr lang="fr-FR" sz="1400" dirty="0"/>
              <a:t>Prénom:</a:t>
            </a:r>
          </a:p>
          <a:p>
            <a:endParaRPr lang="fr-FR" sz="1400" dirty="0"/>
          </a:p>
          <a:p>
            <a:r>
              <a:rPr lang="fr-FR" sz="1400" dirty="0"/>
              <a:t>Mail:</a:t>
            </a:r>
          </a:p>
          <a:p>
            <a:endParaRPr lang="fr-FR" sz="1400" dirty="0"/>
          </a:p>
          <a:p>
            <a:r>
              <a:rPr lang="fr-FR" sz="1400" dirty="0"/>
              <a:t>Message: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677B207-DCBF-47ED-8CB7-43F85756BDA7}"/>
              </a:ext>
            </a:extLst>
          </p:cNvPr>
          <p:cNvSpPr/>
          <p:nvPr/>
        </p:nvSpPr>
        <p:spPr>
          <a:xfrm>
            <a:off x="2852431" y="1497869"/>
            <a:ext cx="1599424" cy="2286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9BE9DF9-0342-4530-AD6B-0BB2465D0B3E}"/>
              </a:ext>
            </a:extLst>
          </p:cNvPr>
          <p:cNvSpPr/>
          <p:nvPr/>
        </p:nvSpPr>
        <p:spPr>
          <a:xfrm>
            <a:off x="2852431" y="1945113"/>
            <a:ext cx="1599424" cy="2286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483AA10-B168-43AE-AE47-7E3DF578EC48}"/>
              </a:ext>
            </a:extLst>
          </p:cNvPr>
          <p:cNvSpPr/>
          <p:nvPr/>
        </p:nvSpPr>
        <p:spPr>
          <a:xfrm>
            <a:off x="2852431" y="2370690"/>
            <a:ext cx="1599424" cy="2286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D2358FA-83F9-457D-A14E-1CEEF77C8250}"/>
              </a:ext>
            </a:extLst>
          </p:cNvPr>
          <p:cNvSpPr/>
          <p:nvPr/>
        </p:nvSpPr>
        <p:spPr>
          <a:xfrm>
            <a:off x="2148737" y="3098306"/>
            <a:ext cx="2303117" cy="69898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Rectangle : coins arrondis 25">
            <a:extLst>
              <a:ext uri="{FF2B5EF4-FFF2-40B4-BE49-F238E27FC236}">
                <a16:creationId xmlns:a16="http://schemas.microsoft.com/office/drawing/2014/main" id="{675CAFD7-2F01-4329-9EFE-110391D4AF4C}"/>
              </a:ext>
            </a:extLst>
          </p:cNvPr>
          <p:cNvSpPr/>
          <p:nvPr/>
        </p:nvSpPr>
        <p:spPr>
          <a:xfrm>
            <a:off x="2148737" y="3988130"/>
            <a:ext cx="1025237" cy="307777"/>
          </a:xfrm>
          <a:prstGeom prst="roundRect">
            <a:avLst/>
          </a:prstGeom>
          <a:solidFill>
            <a:srgbClr val="7E6958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Envoyer</a:t>
            </a:r>
          </a:p>
        </p:txBody>
      </p:sp>
      <p:pic>
        <p:nvPicPr>
          <p:cNvPr id="27" name="Image 26">
            <a:extLst>
              <a:ext uri="{FF2B5EF4-FFF2-40B4-BE49-F238E27FC236}">
                <a16:creationId xmlns:a16="http://schemas.microsoft.com/office/drawing/2014/main" id="{1F35BD73-E633-4B22-9AE2-AA84717D64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8737" y="4496405"/>
            <a:ext cx="2303116" cy="1424891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D2297B55-5259-460E-83AE-50C7AA2EB524}"/>
              </a:ext>
            </a:extLst>
          </p:cNvPr>
          <p:cNvSpPr/>
          <p:nvPr/>
        </p:nvSpPr>
        <p:spPr>
          <a:xfrm>
            <a:off x="1112262" y="260133"/>
            <a:ext cx="1385050" cy="6337734"/>
          </a:xfrm>
          <a:prstGeom prst="rect">
            <a:avLst/>
          </a:prstGeom>
          <a:solidFill>
            <a:srgbClr val="7A5A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936B28C4-2B91-4D41-865D-DDA4BCFCB425}"/>
              </a:ext>
            </a:extLst>
          </p:cNvPr>
          <p:cNvSpPr txBox="1"/>
          <p:nvPr/>
        </p:nvSpPr>
        <p:spPr>
          <a:xfrm>
            <a:off x="1137237" y="459699"/>
            <a:ext cx="1355779" cy="587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chemeClr val="bg1"/>
                </a:solidFill>
              </a:rPr>
              <a:t>Mon panier</a:t>
            </a:r>
          </a:p>
          <a:p>
            <a:endParaRPr lang="fr-FR" sz="1200" dirty="0">
              <a:solidFill>
                <a:schemeClr val="bg1"/>
              </a:solidFill>
            </a:endParaRPr>
          </a:p>
          <a:p>
            <a:r>
              <a:rPr lang="fr-FR" sz="1200" dirty="0">
                <a:solidFill>
                  <a:schemeClr val="bg1"/>
                </a:solidFill>
              </a:rPr>
              <a:t>Connexion</a:t>
            </a:r>
          </a:p>
          <a:p>
            <a:endParaRPr lang="fr-FR" sz="1200" dirty="0">
              <a:solidFill>
                <a:schemeClr val="bg1"/>
              </a:solidFill>
            </a:endParaRPr>
          </a:p>
          <a:p>
            <a:r>
              <a:rPr lang="fr-FR" sz="1200" dirty="0">
                <a:solidFill>
                  <a:schemeClr val="bg1"/>
                </a:solidFill>
              </a:rPr>
              <a:t>Inscription</a:t>
            </a:r>
          </a:p>
          <a:p>
            <a:endParaRPr lang="fr-FR" sz="1200" dirty="0">
              <a:solidFill>
                <a:schemeClr val="bg1"/>
              </a:solidFill>
            </a:endParaRPr>
          </a:p>
          <a:p>
            <a:r>
              <a:rPr lang="fr-FR" sz="1200" dirty="0">
                <a:solidFill>
                  <a:schemeClr val="bg1"/>
                </a:solidFill>
              </a:rPr>
              <a:t>Sélection de la semaine</a:t>
            </a:r>
          </a:p>
          <a:p>
            <a:endParaRPr lang="fr-FR" sz="1200" dirty="0">
              <a:solidFill>
                <a:schemeClr val="bg1"/>
              </a:solidFill>
            </a:endParaRPr>
          </a:p>
          <a:p>
            <a:r>
              <a:rPr lang="fr-FR" sz="1200" dirty="0">
                <a:solidFill>
                  <a:schemeClr val="bg1"/>
                </a:solidFill>
              </a:rPr>
              <a:t>Les + vendus</a:t>
            </a:r>
          </a:p>
          <a:p>
            <a:endParaRPr lang="fr-FR" sz="1200" dirty="0">
              <a:solidFill>
                <a:schemeClr val="bg1"/>
              </a:solidFill>
            </a:endParaRPr>
          </a:p>
          <a:p>
            <a:r>
              <a:rPr lang="fr-FR" sz="1200" dirty="0">
                <a:solidFill>
                  <a:schemeClr val="bg1"/>
                </a:solidFill>
              </a:rPr>
              <a:t>Tout nos produits</a:t>
            </a:r>
          </a:p>
          <a:p>
            <a:endParaRPr lang="fr-FR" sz="1200" dirty="0">
              <a:solidFill>
                <a:schemeClr val="bg1"/>
              </a:solidFill>
            </a:endParaRPr>
          </a:p>
          <a:p>
            <a:r>
              <a:rPr lang="fr-FR" sz="1200" dirty="0">
                <a:solidFill>
                  <a:schemeClr val="bg1"/>
                </a:solidFill>
              </a:rPr>
              <a:t>Contact</a:t>
            </a:r>
          </a:p>
          <a:p>
            <a:endParaRPr lang="fr-FR" sz="1200" dirty="0">
              <a:solidFill>
                <a:schemeClr val="bg1"/>
              </a:solidFill>
            </a:endParaRPr>
          </a:p>
          <a:p>
            <a:r>
              <a:rPr lang="fr-FR" sz="1200" dirty="0">
                <a:solidFill>
                  <a:schemeClr val="bg1"/>
                </a:solidFill>
              </a:rPr>
              <a:t>Ajout Café</a:t>
            </a:r>
          </a:p>
          <a:p>
            <a:endParaRPr lang="fr-FR" sz="1200" dirty="0">
              <a:solidFill>
                <a:schemeClr val="bg1"/>
              </a:solidFill>
            </a:endParaRPr>
          </a:p>
          <a:p>
            <a:r>
              <a:rPr lang="fr-FR" sz="1200" dirty="0">
                <a:solidFill>
                  <a:schemeClr val="bg1"/>
                </a:solidFill>
              </a:rPr>
              <a:t>Modification</a:t>
            </a:r>
          </a:p>
          <a:p>
            <a:r>
              <a:rPr lang="fr-FR" sz="1200" dirty="0">
                <a:solidFill>
                  <a:schemeClr val="bg1"/>
                </a:solidFill>
              </a:rPr>
              <a:t>Café</a:t>
            </a:r>
          </a:p>
          <a:p>
            <a:endParaRPr lang="fr-FR" sz="1200" dirty="0">
              <a:solidFill>
                <a:schemeClr val="bg1"/>
              </a:solidFill>
            </a:endParaRPr>
          </a:p>
          <a:p>
            <a:r>
              <a:rPr lang="fr-FR" sz="1200" dirty="0">
                <a:solidFill>
                  <a:schemeClr val="bg1"/>
                </a:solidFill>
              </a:rPr>
              <a:t>Déconnexion</a:t>
            </a:r>
          </a:p>
          <a:p>
            <a:endParaRPr lang="fr-FR" sz="1200" dirty="0">
              <a:solidFill>
                <a:schemeClr val="bg1"/>
              </a:solidFill>
            </a:endParaRPr>
          </a:p>
          <a:p>
            <a:endParaRPr lang="fr-FR" sz="1200" dirty="0">
              <a:solidFill>
                <a:schemeClr val="bg1"/>
              </a:solidFill>
            </a:endParaRPr>
          </a:p>
          <a:p>
            <a:endParaRPr lang="fr-FR" sz="1200" dirty="0">
              <a:solidFill>
                <a:schemeClr val="bg1"/>
              </a:solidFill>
            </a:endParaRPr>
          </a:p>
          <a:p>
            <a:endParaRPr lang="fr-FR" sz="1200" dirty="0">
              <a:solidFill>
                <a:schemeClr val="bg1"/>
              </a:solidFill>
            </a:endParaRPr>
          </a:p>
          <a:p>
            <a:endParaRPr lang="fr-FR" sz="1200" dirty="0">
              <a:solidFill>
                <a:schemeClr val="bg1"/>
              </a:solidFill>
            </a:endParaRPr>
          </a:p>
          <a:p>
            <a:endParaRPr lang="fr-FR" sz="1200" dirty="0">
              <a:solidFill>
                <a:schemeClr val="bg1"/>
              </a:solidFill>
            </a:endParaRPr>
          </a:p>
          <a:p>
            <a:endParaRPr lang="fr-FR" sz="1200" dirty="0">
              <a:solidFill>
                <a:schemeClr val="bg1"/>
              </a:solidFill>
            </a:endParaRPr>
          </a:p>
          <a:p>
            <a:r>
              <a:rPr lang="fr-FR" sz="800" dirty="0">
                <a:solidFill>
                  <a:schemeClr val="bg1"/>
                </a:solidFill>
              </a:rPr>
              <a:t>SARL </a:t>
            </a:r>
            <a:r>
              <a:rPr lang="fr-FR" sz="800" dirty="0" err="1">
                <a:solidFill>
                  <a:schemeClr val="bg1"/>
                </a:solidFill>
              </a:rPr>
              <a:t>Paradise</a:t>
            </a:r>
            <a:r>
              <a:rPr lang="fr-FR" sz="800" dirty="0">
                <a:solidFill>
                  <a:schemeClr val="bg1"/>
                </a:solidFill>
              </a:rPr>
              <a:t> Coffee</a:t>
            </a:r>
          </a:p>
          <a:p>
            <a:r>
              <a:rPr lang="fr-FR" sz="800" dirty="0">
                <a:solidFill>
                  <a:schemeClr val="bg1"/>
                </a:solidFill>
              </a:rPr>
              <a:t>87 rue des Fleurs</a:t>
            </a:r>
          </a:p>
          <a:p>
            <a:r>
              <a:rPr lang="fr-FR" sz="800" dirty="0">
                <a:solidFill>
                  <a:schemeClr val="bg1"/>
                </a:solidFill>
              </a:rPr>
              <a:t>54000 NANCY</a:t>
            </a:r>
          </a:p>
          <a:p>
            <a:r>
              <a:rPr lang="fr-FR" sz="800" dirty="0">
                <a:solidFill>
                  <a:schemeClr val="bg1"/>
                </a:solidFill>
              </a:rPr>
              <a:t>Contact:</a:t>
            </a:r>
          </a:p>
          <a:p>
            <a:r>
              <a:rPr lang="fr-FR" sz="800" dirty="0" err="1">
                <a:solidFill>
                  <a:schemeClr val="bg1"/>
                </a:solidFill>
              </a:rPr>
              <a:t>Paradise.coffee@aol,fr</a:t>
            </a:r>
            <a:endParaRPr lang="fr-FR" sz="800" dirty="0">
              <a:solidFill>
                <a:schemeClr val="bg1"/>
              </a:solidFill>
            </a:endParaRPr>
          </a:p>
        </p:txBody>
      </p:sp>
      <p:sp>
        <p:nvSpPr>
          <p:cNvPr id="30" name="Signe de multiplication 29">
            <a:extLst>
              <a:ext uri="{FF2B5EF4-FFF2-40B4-BE49-F238E27FC236}">
                <a16:creationId xmlns:a16="http://schemas.microsoft.com/office/drawing/2014/main" id="{E02C4613-02F7-43CA-B1DA-734E27F98DC9}"/>
              </a:ext>
            </a:extLst>
          </p:cNvPr>
          <p:cNvSpPr/>
          <p:nvPr/>
        </p:nvSpPr>
        <p:spPr>
          <a:xfrm>
            <a:off x="1445242" y="260133"/>
            <a:ext cx="200944" cy="243881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Signe Moins 30">
            <a:extLst>
              <a:ext uri="{FF2B5EF4-FFF2-40B4-BE49-F238E27FC236}">
                <a16:creationId xmlns:a16="http://schemas.microsoft.com/office/drawing/2014/main" id="{AEC71FA3-3412-437B-87FD-D14616E34B53}"/>
              </a:ext>
            </a:extLst>
          </p:cNvPr>
          <p:cNvSpPr/>
          <p:nvPr/>
        </p:nvSpPr>
        <p:spPr>
          <a:xfrm>
            <a:off x="7362413" y="402485"/>
            <a:ext cx="244809" cy="179099"/>
          </a:xfrm>
          <a:prstGeom prst="mathMinus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Signe Moins 31">
            <a:extLst>
              <a:ext uri="{FF2B5EF4-FFF2-40B4-BE49-F238E27FC236}">
                <a16:creationId xmlns:a16="http://schemas.microsoft.com/office/drawing/2014/main" id="{2C11505F-BD2C-406B-9700-6C52E138300F}"/>
              </a:ext>
            </a:extLst>
          </p:cNvPr>
          <p:cNvSpPr/>
          <p:nvPr/>
        </p:nvSpPr>
        <p:spPr>
          <a:xfrm>
            <a:off x="7367212" y="493923"/>
            <a:ext cx="244809" cy="179099"/>
          </a:xfrm>
          <a:prstGeom prst="mathMinus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Signe Moins 32">
            <a:extLst>
              <a:ext uri="{FF2B5EF4-FFF2-40B4-BE49-F238E27FC236}">
                <a16:creationId xmlns:a16="http://schemas.microsoft.com/office/drawing/2014/main" id="{936C4900-799D-40BA-A363-B2240FBF0131}"/>
              </a:ext>
            </a:extLst>
          </p:cNvPr>
          <p:cNvSpPr/>
          <p:nvPr/>
        </p:nvSpPr>
        <p:spPr>
          <a:xfrm>
            <a:off x="7358164" y="324915"/>
            <a:ext cx="244809" cy="179099"/>
          </a:xfrm>
          <a:prstGeom prst="mathMinus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745869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29F6FAE3-3AA5-4703-8411-449AD5712A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A564810-9E5F-404F-B2B6-E8DD27E33BC5}"/>
              </a:ext>
            </a:extLst>
          </p:cNvPr>
          <p:cNvSpPr/>
          <p:nvPr/>
        </p:nvSpPr>
        <p:spPr>
          <a:xfrm>
            <a:off x="3922643" y="304800"/>
            <a:ext cx="4346714" cy="62484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Cadre 8">
            <a:extLst>
              <a:ext uri="{FF2B5EF4-FFF2-40B4-BE49-F238E27FC236}">
                <a16:creationId xmlns:a16="http://schemas.microsoft.com/office/drawing/2014/main" id="{A1871EBD-8E18-4019-8686-5EC12A53832A}"/>
              </a:ext>
            </a:extLst>
          </p:cNvPr>
          <p:cNvSpPr/>
          <p:nvPr/>
        </p:nvSpPr>
        <p:spPr>
          <a:xfrm>
            <a:off x="4084134" y="2064806"/>
            <a:ext cx="1126178" cy="1504666"/>
          </a:xfrm>
          <a:prstGeom prst="frame">
            <a:avLst/>
          </a:prstGeom>
          <a:solidFill>
            <a:srgbClr val="7E6958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9" name="Cadre 18">
            <a:extLst>
              <a:ext uri="{FF2B5EF4-FFF2-40B4-BE49-F238E27FC236}">
                <a16:creationId xmlns:a16="http://schemas.microsoft.com/office/drawing/2014/main" id="{B340CFB1-D7C5-4EC4-A00D-CE9A9323663F}"/>
              </a:ext>
            </a:extLst>
          </p:cNvPr>
          <p:cNvSpPr/>
          <p:nvPr/>
        </p:nvSpPr>
        <p:spPr>
          <a:xfrm>
            <a:off x="5534243" y="2064806"/>
            <a:ext cx="1126178" cy="1504666"/>
          </a:xfrm>
          <a:prstGeom prst="frame">
            <a:avLst/>
          </a:prstGeom>
          <a:solidFill>
            <a:srgbClr val="7E6958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0" name="Cadre 19">
            <a:extLst>
              <a:ext uri="{FF2B5EF4-FFF2-40B4-BE49-F238E27FC236}">
                <a16:creationId xmlns:a16="http://schemas.microsoft.com/office/drawing/2014/main" id="{42A687BA-5566-4663-B30E-3EF74D639766}"/>
              </a:ext>
            </a:extLst>
          </p:cNvPr>
          <p:cNvSpPr/>
          <p:nvPr/>
        </p:nvSpPr>
        <p:spPr>
          <a:xfrm>
            <a:off x="6984353" y="2064806"/>
            <a:ext cx="1126178" cy="1504666"/>
          </a:xfrm>
          <a:prstGeom prst="frame">
            <a:avLst/>
          </a:prstGeom>
          <a:solidFill>
            <a:srgbClr val="7E6958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pic>
        <p:nvPicPr>
          <p:cNvPr id="22" name="Image 21">
            <a:extLst>
              <a:ext uri="{FF2B5EF4-FFF2-40B4-BE49-F238E27FC236}">
                <a16:creationId xmlns:a16="http://schemas.microsoft.com/office/drawing/2014/main" id="{B40ADE1E-769A-4BF1-BC4F-2F127DB662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6099" y="2210937"/>
            <a:ext cx="830868" cy="1214651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B127EAA7-BAB6-420A-9B89-5D1B8CCFDF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1898" y="2210937"/>
            <a:ext cx="830868" cy="1214651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2E074DF1-C02F-4D3C-AA93-A808B1723B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7503" y="2210937"/>
            <a:ext cx="830868" cy="1214651"/>
          </a:xfrm>
          <a:prstGeom prst="rect">
            <a:avLst/>
          </a:prstGeom>
        </p:spPr>
      </p:pic>
      <p:sp>
        <p:nvSpPr>
          <p:cNvPr id="25" name="ZoneTexte 24">
            <a:extLst>
              <a:ext uri="{FF2B5EF4-FFF2-40B4-BE49-F238E27FC236}">
                <a16:creationId xmlns:a16="http://schemas.microsoft.com/office/drawing/2014/main" id="{CB54B5F6-7D00-48F2-8B57-DFC9CF61DD5D}"/>
              </a:ext>
            </a:extLst>
          </p:cNvPr>
          <p:cNvSpPr txBox="1"/>
          <p:nvPr/>
        </p:nvSpPr>
        <p:spPr>
          <a:xfrm>
            <a:off x="3408083" y="3881504"/>
            <a:ext cx="25215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/>
              <a:t>Nom du café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C4B4A3BF-F048-4702-8ADE-71C04EED5A47}"/>
              </a:ext>
            </a:extLst>
          </p:cNvPr>
          <p:cNvSpPr txBox="1"/>
          <p:nvPr/>
        </p:nvSpPr>
        <p:spPr>
          <a:xfrm>
            <a:off x="3408082" y="4284642"/>
            <a:ext cx="25215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/>
              <a:t>Prix</a:t>
            </a:r>
          </a:p>
        </p:txBody>
      </p:sp>
      <p:sp>
        <p:nvSpPr>
          <p:cNvPr id="27" name="Rectangle : coins arrondis 26">
            <a:extLst>
              <a:ext uri="{FF2B5EF4-FFF2-40B4-BE49-F238E27FC236}">
                <a16:creationId xmlns:a16="http://schemas.microsoft.com/office/drawing/2014/main" id="{E2FDE963-FB5D-4B87-9B53-AA36010250F3}"/>
              </a:ext>
            </a:extLst>
          </p:cNvPr>
          <p:cNvSpPr/>
          <p:nvPr/>
        </p:nvSpPr>
        <p:spPr>
          <a:xfrm>
            <a:off x="4171801" y="4700170"/>
            <a:ext cx="1025237" cy="307777"/>
          </a:xfrm>
          <a:prstGeom prst="roundRect">
            <a:avLst/>
          </a:prstGeom>
          <a:solidFill>
            <a:srgbClr val="7E6958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/>
                </a:solidFill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Voir</a:t>
            </a:r>
            <a:r>
              <a:rPr lang="fr-FR" dirty="0">
                <a:solidFill>
                  <a:schemeClr val="bg1"/>
                </a:solidFill>
              </a:rPr>
              <a:t> +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93C667AB-1831-4F78-AC58-9B65781419A0}"/>
              </a:ext>
            </a:extLst>
          </p:cNvPr>
          <p:cNvSpPr txBox="1"/>
          <p:nvPr/>
        </p:nvSpPr>
        <p:spPr>
          <a:xfrm>
            <a:off x="4821588" y="3891866"/>
            <a:ext cx="25215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/>
              <a:t>Nom du café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647DE2FA-9B14-4A54-864D-6740D0E341E6}"/>
              </a:ext>
            </a:extLst>
          </p:cNvPr>
          <p:cNvSpPr txBox="1"/>
          <p:nvPr/>
        </p:nvSpPr>
        <p:spPr>
          <a:xfrm>
            <a:off x="4821587" y="4295004"/>
            <a:ext cx="25215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/>
              <a:t>Prix</a:t>
            </a:r>
          </a:p>
        </p:txBody>
      </p:sp>
      <p:sp>
        <p:nvSpPr>
          <p:cNvPr id="30" name="Rectangle : coins arrondis 29">
            <a:extLst>
              <a:ext uri="{FF2B5EF4-FFF2-40B4-BE49-F238E27FC236}">
                <a16:creationId xmlns:a16="http://schemas.microsoft.com/office/drawing/2014/main" id="{D8C81F88-6071-4818-9CDE-D8D8355F7F6F}"/>
              </a:ext>
            </a:extLst>
          </p:cNvPr>
          <p:cNvSpPr/>
          <p:nvPr/>
        </p:nvSpPr>
        <p:spPr>
          <a:xfrm>
            <a:off x="5585306" y="4710532"/>
            <a:ext cx="1025237" cy="307777"/>
          </a:xfrm>
          <a:prstGeom prst="roundRect">
            <a:avLst/>
          </a:prstGeom>
          <a:solidFill>
            <a:srgbClr val="7E6958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/>
                </a:solidFill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Voir</a:t>
            </a:r>
            <a:r>
              <a:rPr lang="fr-FR" dirty="0">
                <a:solidFill>
                  <a:schemeClr val="bg1"/>
                </a:solidFill>
              </a:rPr>
              <a:t> +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D8733639-5433-4247-9832-FC90AFAABAF5}"/>
              </a:ext>
            </a:extLst>
          </p:cNvPr>
          <p:cNvSpPr txBox="1"/>
          <p:nvPr/>
        </p:nvSpPr>
        <p:spPr>
          <a:xfrm>
            <a:off x="6272408" y="3866886"/>
            <a:ext cx="25215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/>
              <a:t>Nom du café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D101425A-C8BF-49C1-938F-BEA356D1A91F}"/>
              </a:ext>
            </a:extLst>
          </p:cNvPr>
          <p:cNvSpPr txBox="1"/>
          <p:nvPr/>
        </p:nvSpPr>
        <p:spPr>
          <a:xfrm>
            <a:off x="6272407" y="4270024"/>
            <a:ext cx="25215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/>
              <a:t>Prix</a:t>
            </a:r>
          </a:p>
        </p:txBody>
      </p:sp>
      <p:sp>
        <p:nvSpPr>
          <p:cNvPr id="33" name="Rectangle : coins arrondis 32">
            <a:extLst>
              <a:ext uri="{FF2B5EF4-FFF2-40B4-BE49-F238E27FC236}">
                <a16:creationId xmlns:a16="http://schemas.microsoft.com/office/drawing/2014/main" id="{5B8DF132-62E1-45D7-8355-D23D068472B3}"/>
              </a:ext>
            </a:extLst>
          </p:cNvPr>
          <p:cNvSpPr/>
          <p:nvPr/>
        </p:nvSpPr>
        <p:spPr>
          <a:xfrm>
            <a:off x="7036126" y="4685552"/>
            <a:ext cx="1025237" cy="307777"/>
          </a:xfrm>
          <a:prstGeom prst="roundRect">
            <a:avLst/>
          </a:prstGeom>
          <a:solidFill>
            <a:srgbClr val="7E6958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/>
                </a:solidFill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Voir</a:t>
            </a:r>
            <a:r>
              <a:rPr lang="fr-FR" dirty="0">
                <a:solidFill>
                  <a:schemeClr val="bg1"/>
                </a:solidFill>
              </a:rPr>
              <a:t> +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80BC5200-F78B-43D7-B65E-988514A0E46A}"/>
              </a:ext>
            </a:extLst>
          </p:cNvPr>
          <p:cNvSpPr txBox="1"/>
          <p:nvPr/>
        </p:nvSpPr>
        <p:spPr>
          <a:xfrm>
            <a:off x="4503761" y="1005353"/>
            <a:ext cx="30843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/>
              <a:t>Sélection de la semaine</a:t>
            </a:r>
          </a:p>
        </p:txBody>
      </p:sp>
      <p:sp>
        <p:nvSpPr>
          <p:cNvPr id="36" name="Signe Moins 35">
            <a:extLst>
              <a:ext uri="{FF2B5EF4-FFF2-40B4-BE49-F238E27FC236}">
                <a16:creationId xmlns:a16="http://schemas.microsoft.com/office/drawing/2014/main" id="{823E87B3-E85C-487B-A399-7095B259325E}"/>
              </a:ext>
            </a:extLst>
          </p:cNvPr>
          <p:cNvSpPr/>
          <p:nvPr/>
        </p:nvSpPr>
        <p:spPr>
          <a:xfrm>
            <a:off x="4084134" y="391650"/>
            <a:ext cx="244809" cy="179099"/>
          </a:xfrm>
          <a:prstGeom prst="mathMinus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Signe Moins 36">
            <a:extLst>
              <a:ext uri="{FF2B5EF4-FFF2-40B4-BE49-F238E27FC236}">
                <a16:creationId xmlns:a16="http://schemas.microsoft.com/office/drawing/2014/main" id="{2086E5EB-2668-482A-B135-9FD369BAA973}"/>
              </a:ext>
            </a:extLst>
          </p:cNvPr>
          <p:cNvSpPr/>
          <p:nvPr/>
        </p:nvSpPr>
        <p:spPr>
          <a:xfrm>
            <a:off x="4093182" y="473808"/>
            <a:ext cx="244809" cy="179099"/>
          </a:xfrm>
          <a:prstGeom prst="mathMinus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Signe Moins 37">
            <a:extLst>
              <a:ext uri="{FF2B5EF4-FFF2-40B4-BE49-F238E27FC236}">
                <a16:creationId xmlns:a16="http://schemas.microsoft.com/office/drawing/2014/main" id="{156D8107-6674-42DE-B2CF-A6B354EEF848}"/>
              </a:ext>
            </a:extLst>
          </p:cNvPr>
          <p:cNvSpPr/>
          <p:nvPr/>
        </p:nvSpPr>
        <p:spPr>
          <a:xfrm>
            <a:off x="4084134" y="304800"/>
            <a:ext cx="244809" cy="179099"/>
          </a:xfrm>
          <a:prstGeom prst="mathMinus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625146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B4A3B90B-73B8-47D0-9307-18644EE7C3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8900" y="0"/>
            <a:ext cx="4394200" cy="7197725"/>
          </a:xfrm>
          <a:prstGeom prst="rect">
            <a:avLst/>
          </a:prstGeom>
        </p:spPr>
      </p:pic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4ADB2F13-A1F8-4C23-AF9F-221CF3A006D2}"/>
              </a:ext>
            </a:extLst>
          </p:cNvPr>
          <p:cNvSpPr/>
          <p:nvPr/>
        </p:nvSpPr>
        <p:spPr>
          <a:xfrm>
            <a:off x="4835236" y="504630"/>
            <a:ext cx="2521528" cy="6082782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D2EBD2AE-7263-4868-B686-A7E393558A35}"/>
              </a:ext>
            </a:extLst>
          </p:cNvPr>
          <p:cNvSpPr txBox="1"/>
          <p:nvPr/>
        </p:nvSpPr>
        <p:spPr>
          <a:xfrm>
            <a:off x="4823825" y="979363"/>
            <a:ext cx="2521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S’inscrire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43FAEC33-B424-4982-9C1A-A9617D40F05A}"/>
              </a:ext>
            </a:extLst>
          </p:cNvPr>
          <p:cNvSpPr txBox="1"/>
          <p:nvPr/>
        </p:nvSpPr>
        <p:spPr>
          <a:xfrm>
            <a:off x="4848801" y="718779"/>
            <a:ext cx="2384646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/>
          </a:p>
          <a:p>
            <a:endParaRPr lang="fr-FR" dirty="0"/>
          </a:p>
          <a:p>
            <a:r>
              <a:rPr lang="fr-FR" sz="1200" dirty="0"/>
              <a:t>Nom:</a:t>
            </a:r>
          </a:p>
          <a:p>
            <a:endParaRPr lang="fr-FR" sz="1200" dirty="0"/>
          </a:p>
          <a:p>
            <a:r>
              <a:rPr lang="fr-FR" sz="1200" dirty="0"/>
              <a:t>Prénom:</a:t>
            </a:r>
          </a:p>
          <a:p>
            <a:endParaRPr lang="fr-FR" sz="1200" dirty="0"/>
          </a:p>
          <a:p>
            <a:r>
              <a:rPr lang="fr-FR" sz="1200" dirty="0"/>
              <a:t>Adresse:</a:t>
            </a:r>
          </a:p>
          <a:p>
            <a:endParaRPr lang="fr-FR" sz="1200" dirty="0"/>
          </a:p>
          <a:p>
            <a:r>
              <a:rPr lang="fr-FR" sz="1200" dirty="0"/>
              <a:t>Complément:</a:t>
            </a:r>
          </a:p>
          <a:p>
            <a:endParaRPr lang="fr-FR" sz="1200" dirty="0"/>
          </a:p>
          <a:p>
            <a:r>
              <a:rPr lang="fr-FR" sz="1200" dirty="0"/>
              <a:t>Code Postal:                  Ville:</a:t>
            </a:r>
          </a:p>
          <a:p>
            <a:endParaRPr lang="fr-FR" sz="1200" dirty="0"/>
          </a:p>
          <a:p>
            <a:endParaRPr lang="fr-FR" sz="1200" dirty="0"/>
          </a:p>
          <a:p>
            <a:r>
              <a:rPr lang="fr-FR" sz="1200" dirty="0"/>
              <a:t>Email:</a:t>
            </a:r>
          </a:p>
          <a:p>
            <a:endParaRPr lang="fr-FR" sz="1200" dirty="0"/>
          </a:p>
          <a:p>
            <a:r>
              <a:rPr lang="fr-FR" sz="1200" dirty="0"/>
              <a:t>Confirmation email:</a:t>
            </a:r>
          </a:p>
          <a:p>
            <a:endParaRPr lang="fr-FR" sz="1200" dirty="0"/>
          </a:p>
          <a:p>
            <a:r>
              <a:rPr lang="fr-FR" sz="1200" dirty="0"/>
              <a:t>Mot de passe</a:t>
            </a:r>
            <a:r>
              <a:rPr lang="fr-FR" sz="800" dirty="0"/>
              <a:t>:</a:t>
            </a:r>
          </a:p>
          <a:p>
            <a:r>
              <a:rPr lang="fr-FR" sz="800" dirty="0"/>
              <a:t>(8 caractères minimum)</a:t>
            </a:r>
          </a:p>
          <a:p>
            <a:endParaRPr lang="fr-FR" sz="1200" dirty="0"/>
          </a:p>
          <a:p>
            <a:r>
              <a:rPr lang="fr-FR" sz="1200" dirty="0"/>
              <a:t>Confirmation </a:t>
            </a:r>
          </a:p>
          <a:p>
            <a:r>
              <a:rPr lang="fr-FR" sz="1200" dirty="0"/>
              <a:t>Mot de passe:</a:t>
            </a:r>
          </a:p>
          <a:p>
            <a:endParaRPr lang="fr-FR" sz="1200" dirty="0"/>
          </a:p>
          <a:p>
            <a:r>
              <a:rPr lang="fr-FR" sz="1200" dirty="0"/>
              <a:t>Je ne suis pas un </a:t>
            </a:r>
          </a:p>
          <a:p>
            <a:r>
              <a:rPr lang="fr-FR" sz="1200" dirty="0"/>
              <a:t>Robot:</a:t>
            </a:r>
          </a:p>
        </p:txBody>
      </p:sp>
      <p:sp>
        <p:nvSpPr>
          <p:cNvPr id="16" name="Button">
            <a:extLst>
              <a:ext uri="{FF2B5EF4-FFF2-40B4-BE49-F238E27FC236}">
                <a16:creationId xmlns:a16="http://schemas.microsoft.com/office/drawing/2014/main" id="{1021A6CC-CD79-4E3E-8496-D637B1143216}"/>
              </a:ext>
            </a:extLst>
          </p:cNvPr>
          <p:cNvSpPr>
            <a:spLocks/>
          </p:cNvSpPr>
          <p:nvPr/>
        </p:nvSpPr>
        <p:spPr bwMode="auto">
          <a:xfrm>
            <a:off x="5717426" y="5550871"/>
            <a:ext cx="647395" cy="241995"/>
          </a:xfrm>
          <a:prstGeom prst="roundRect">
            <a:avLst>
              <a:gd name="adj" fmla="val 8776"/>
            </a:avLst>
          </a:prstGeom>
          <a:solidFill>
            <a:srgbClr val="7E6958"/>
          </a:solidFill>
          <a:ln w="635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dirty="0" err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  <a:hlinkClick r:id="rId5" action="ppaction://hlinksldjump"/>
              </a:rPr>
              <a:t>S’inscrire</a:t>
            </a:r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20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99aGpjVXmFohJAvnIRhX2IHZj3aIZ6BTvEQ6361moHc7Zz6Bvjhxl9f64SDimoc/9mAMJ4hAfVk13D+IB+bhwjwRfaWhr6uDe1JkaRFQ7zatFVNULNzMl1Em+qKhn93XsxABSZVsxl2OGqdxK2e73BCvYy/aKo3dfG6pakYL/D7Oh+SbjwdQbvh4/NimZXl+3PHF1lN4yzHrwhzMlEn1eJLlrvOfA4hGsEm8tE0a0lzbp2+m+asxNP83e3NCITjeXVxAfVV11W99dGzrChp0toqXQtjW6nnKRt/NEIHt9Jd3q/uj7vEMY+b9YKszvVR+LFxLsiAiTgplZRZxh0gd/tQjO4Th6cjaI/Ss6dFs6qabFJ6UtqhjAFhvA7nz8RaMWiRGvk14v1we/GAOmLtqy37a9ThwRPTkfOiGQuS9G9UWOElPKurhetry/XVnceewRmYLfPV53nbpFfznGZLp0xInU3bNSQmneRlRdJO3JQJlcj3e+dNpO0jMpl4lG7iMHa9pRvJc5G36S82RtObJLVBhzfa29sMvzonRu2QwQ4VilBdhg8bdT67zWhvLfdKkx5J01/4C+Mv4HEUHP9k0RQkRelnn/VjuSF9fLPOwNO8xyjgWNzGh8azQU3HxpVeZuU6T3+P4bfw3Hrs6aNvANCzjtvnPzfbih5zK5exnyiKMd+6WeWckCmrtz5UcbjYpWGBuTKqnzQVf3BRkEuaunRA3wbYXoaEyPeDI1owqnzfZ/z978CPDhaEI+LqmkdEMArnfVzfsM/xm+vVZqnkYaMVOOrzulqvSOY9ClBDypsAxC6+YO8ZX37VFiVSLe0LSjr4JgRNJUwkfffR+0sf46Am+gK/n1FWBn6wh9Pn9vMNPh0o4QGIBxr+c4ObPBgPmOeG9/HAldkC+xY0oN1D+vH4M2+UQmz6+JNPNuBpnlv0h0dsHFMv9Tv7XvH9DdTzHzY802ypfqvxbAaC1thzI+3Mc8sx4bGc/p5M/qzOc+REbkFh87wHVnhsgKuUEs6zcjWGyDgxGZKRoec9kcETOKSMwy3nzX/6DNDNO9zmGQipYs8tm96y2cagrfu8B415skPSvOeEDoeFDOyWBL4FGW5ocsPXtyLgLQg3OFynmm4a8wZMbx/JD8fOJ19+8c2Hz4VLz/7inV9CfzZttqRUPbs43dCWo+oRAgpora07rDLiTgaeuBOG5wMjmlc5xzLwwB43OQUydX7+2UfWw2ZkP7p7ZEfzdf0xHUDYIkLkjmYdtukDEzTIew7oxiSw0XyRFACejTkP/fFL/h/lZs938xoAAA==&lt;/Code&gt;&lt;CodeSignature&gt;d3kCEg6CNVFi2DvMhF9orNSR8JigTVVnr1qA2qGxMwPGndM9hx5SlO3leKxzALstVHwTTJXX2kvwsxUB1cG0Qf4/Kk7Y93Iss4hkBE2rfol7iCQWS+vXaXYLtrJhhcemPIz0Bza94C3z/zAImSF8yPngEcj5H3c6fcqj4bWdCATNk6iT0WDJhky0sBjiyFo36TcPmNUN86tBx3FRsMeeuTXe/nHKkuGDI6ELGSA2v97RHo3LlQ0EWbYoO8JODgX3HFYwd7t6G/Qfv9jY/ZbP6J8IaSXGbRDUtXTW4m2i3nhgNC2znqNKGFqQHhbJmMxKGKCWLKRTI3/u5FOvu6CngQ==&lt;/CodeSignature&gt;&lt;/SmartOptions&gt;&lt;SmartResize enabled=&quot;True&quot; minWidth=&quot;10.4&quot; minHeight=&quot;10.4&quot; /&gt;&lt;/SmartSettings&gt;">
            <a:extLst>
              <a:ext uri="{FF2B5EF4-FFF2-40B4-BE49-F238E27FC236}">
                <a16:creationId xmlns:a16="http://schemas.microsoft.com/office/drawing/2014/main" id="{DEB94D00-DAF5-4FAD-8C4D-1E650B8BD42A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6197831" y="5109279"/>
            <a:ext cx="279353" cy="212366"/>
            <a:chOff x="554563" y="2592239"/>
            <a:chExt cx="279353" cy="212366"/>
          </a:xfrm>
        </p:grpSpPr>
        <p:sp>
          <p:nvSpPr>
            <p:cNvPr id="21" name="Box">
              <a:extLst>
                <a:ext uri="{FF2B5EF4-FFF2-40B4-BE49-F238E27FC236}">
                  <a16:creationId xmlns:a16="http://schemas.microsoft.com/office/drawing/2014/main" id="{13BBFCA4-2C61-4653-9AA7-30FB092F60E0}"/>
                </a:ext>
              </a:extLst>
            </p:cNvPr>
            <p:cNvSpPr/>
            <p:nvPr/>
          </p:nvSpPr>
          <p:spPr>
            <a:xfrm>
              <a:off x="554563" y="2632644"/>
              <a:ext cx="131556" cy="13155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2" name="Label">
              <a:extLst>
                <a:ext uri="{FF2B5EF4-FFF2-40B4-BE49-F238E27FC236}">
                  <a16:creationId xmlns:a16="http://schemas.microsoft.com/office/drawing/2014/main" id="{0E758950-AB04-4C0F-B48B-F432FC75FBC8}"/>
                </a:ext>
              </a:extLst>
            </p:cNvPr>
            <p:cNvSpPr txBox="1"/>
            <p:nvPr/>
          </p:nvSpPr>
          <p:spPr>
            <a:xfrm>
              <a:off x="686119" y="2592239"/>
              <a:ext cx="147797" cy="212366"/>
            </a:xfrm>
            <a:prstGeom prst="rect">
              <a:avLst/>
            </a:prstGeom>
            <a:noFill/>
          </p:spPr>
          <p:txBody>
            <a:bodyPr wrap="none" lIns="73152" tIns="36576" rIns="73152" bIns="36576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3" name="Check">
              <a:extLst>
                <a:ext uri="{FF2B5EF4-FFF2-40B4-BE49-F238E27FC236}">
                  <a16:creationId xmlns:a16="http://schemas.microsoft.com/office/drawing/2014/main" id="{C5CE84B6-70ED-4B7C-84D2-032DF8966F1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3325C113-B65D-47F1-8F09-D267F6685B76}"/>
              </a:ext>
            </a:extLst>
          </p:cNvPr>
          <p:cNvSpPr/>
          <p:nvPr/>
        </p:nvSpPr>
        <p:spPr>
          <a:xfrm>
            <a:off x="6214783" y="1334904"/>
            <a:ext cx="1081368" cy="2438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BD608BC-60C8-4850-954A-40340B083785}"/>
              </a:ext>
            </a:extLst>
          </p:cNvPr>
          <p:cNvSpPr/>
          <p:nvPr/>
        </p:nvSpPr>
        <p:spPr>
          <a:xfrm>
            <a:off x="6214783" y="1663992"/>
            <a:ext cx="1081368" cy="2438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C97BC6E-0D5B-4277-A93C-2E25079AD0A8}"/>
              </a:ext>
            </a:extLst>
          </p:cNvPr>
          <p:cNvSpPr/>
          <p:nvPr/>
        </p:nvSpPr>
        <p:spPr>
          <a:xfrm>
            <a:off x="6214783" y="2012242"/>
            <a:ext cx="1081368" cy="2438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373F574-5332-4383-BC9B-83B7FD6E4C80}"/>
              </a:ext>
            </a:extLst>
          </p:cNvPr>
          <p:cNvSpPr/>
          <p:nvPr/>
        </p:nvSpPr>
        <p:spPr>
          <a:xfrm>
            <a:off x="6214783" y="2373426"/>
            <a:ext cx="1081368" cy="2438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F229C37-677B-401F-9A86-41D90F1EEB1D}"/>
              </a:ext>
            </a:extLst>
          </p:cNvPr>
          <p:cNvSpPr/>
          <p:nvPr/>
        </p:nvSpPr>
        <p:spPr>
          <a:xfrm>
            <a:off x="4892293" y="3012894"/>
            <a:ext cx="1081368" cy="2438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9C8A233-388F-41C7-8D1E-F38130D125E8}"/>
              </a:ext>
            </a:extLst>
          </p:cNvPr>
          <p:cNvSpPr/>
          <p:nvPr/>
        </p:nvSpPr>
        <p:spPr>
          <a:xfrm>
            <a:off x="6225786" y="3021309"/>
            <a:ext cx="1081368" cy="2438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274FD1F-49F7-4652-9D9A-3AA4DC51449B}"/>
              </a:ext>
            </a:extLst>
          </p:cNvPr>
          <p:cNvSpPr/>
          <p:nvPr/>
        </p:nvSpPr>
        <p:spPr>
          <a:xfrm>
            <a:off x="6234887" y="3373845"/>
            <a:ext cx="1081368" cy="2438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F88ED7D-EC64-4D56-B6A6-2B73B3527D91}"/>
              </a:ext>
            </a:extLst>
          </p:cNvPr>
          <p:cNvSpPr/>
          <p:nvPr/>
        </p:nvSpPr>
        <p:spPr>
          <a:xfrm>
            <a:off x="6225786" y="3707537"/>
            <a:ext cx="1081368" cy="2438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E9E9D85-9C9A-4F9B-88D3-A6DBDB05C509}"/>
              </a:ext>
            </a:extLst>
          </p:cNvPr>
          <p:cNvSpPr/>
          <p:nvPr/>
        </p:nvSpPr>
        <p:spPr>
          <a:xfrm>
            <a:off x="6234887" y="4089489"/>
            <a:ext cx="1081368" cy="2438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D6358E2-F209-4892-B491-4AD6DF536846}"/>
              </a:ext>
            </a:extLst>
          </p:cNvPr>
          <p:cNvSpPr/>
          <p:nvPr/>
        </p:nvSpPr>
        <p:spPr>
          <a:xfrm>
            <a:off x="6234887" y="4573996"/>
            <a:ext cx="1081368" cy="2438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Rectangle : coins arrondis 25">
            <a:extLst>
              <a:ext uri="{FF2B5EF4-FFF2-40B4-BE49-F238E27FC236}">
                <a16:creationId xmlns:a16="http://schemas.microsoft.com/office/drawing/2014/main" id="{FE7375DA-204E-4302-951C-307DF20A1F71}"/>
              </a:ext>
            </a:extLst>
          </p:cNvPr>
          <p:cNvSpPr/>
          <p:nvPr/>
        </p:nvSpPr>
        <p:spPr>
          <a:xfrm>
            <a:off x="1470284" y="432018"/>
            <a:ext cx="2521528" cy="6082782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E9487003-658A-47E2-AD89-C30A00146411}"/>
              </a:ext>
            </a:extLst>
          </p:cNvPr>
          <p:cNvSpPr txBox="1"/>
          <p:nvPr/>
        </p:nvSpPr>
        <p:spPr>
          <a:xfrm>
            <a:off x="1458873" y="906751"/>
            <a:ext cx="2521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S’inscrire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91832AF2-DF2F-41A7-929F-2E3CE1648632}"/>
              </a:ext>
            </a:extLst>
          </p:cNvPr>
          <p:cNvSpPr txBox="1"/>
          <p:nvPr/>
        </p:nvSpPr>
        <p:spPr>
          <a:xfrm>
            <a:off x="1483849" y="646167"/>
            <a:ext cx="2384646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/>
          </a:p>
          <a:p>
            <a:endParaRPr lang="fr-FR" dirty="0"/>
          </a:p>
          <a:p>
            <a:r>
              <a:rPr lang="fr-FR" sz="1200" dirty="0"/>
              <a:t>Nom:</a:t>
            </a:r>
          </a:p>
          <a:p>
            <a:endParaRPr lang="fr-FR" sz="1200" dirty="0"/>
          </a:p>
          <a:p>
            <a:r>
              <a:rPr lang="fr-FR" sz="1200" dirty="0"/>
              <a:t>Prénom:</a:t>
            </a:r>
          </a:p>
          <a:p>
            <a:endParaRPr lang="fr-FR" sz="1200" dirty="0"/>
          </a:p>
          <a:p>
            <a:r>
              <a:rPr lang="fr-FR" sz="1200" dirty="0"/>
              <a:t>Adresse:</a:t>
            </a:r>
          </a:p>
          <a:p>
            <a:endParaRPr lang="fr-FR" sz="1200" dirty="0"/>
          </a:p>
          <a:p>
            <a:r>
              <a:rPr lang="fr-FR" sz="1200" dirty="0"/>
              <a:t>Complément:</a:t>
            </a:r>
          </a:p>
          <a:p>
            <a:endParaRPr lang="fr-FR" sz="1200" dirty="0"/>
          </a:p>
          <a:p>
            <a:r>
              <a:rPr lang="fr-FR" sz="1200" dirty="0"/>
              <a:t>Code Postal:                  Ville:</a:t>
            </a:r>
          </a:p>
          <a:p>
            <a:endParaRPr lang="fr-FR" sz="1200" dirty="0"/>
          </a:p>
          <a:p>
            <a:endParaRPr lang="fr-FR" sz="1200" dirty="0"/>
          </a:p>
          <a:p>
            <a:r>
              <a:rPr lang="fr-FR" sz="1200" dirty="0"/>
              <a:t>Email:</a:t>
            </a:r>
          </a:p>
          <a:p>
            <a:endParaRPr lang="fr-FR" sz="1200" dirty="0"/>
          </a:p>
          <a:p>
            <a:r>
              <a:rPr lang="fr-FR" sz="1200" dirty="0"/>
              <a:t>Confirmation email:</a:t>
            </a:r>
          </a:p>
          <a:p>
            <a:endParaRPr lang="fr-FR" sz="1200" dirty="0"/>
          </a:p>
          <a:p>
            <a:r>
              <a:rPr lang="fr-FR" sz="1200" dirty="0"/>
              <a:t>Mot de passe</a:t>
            </a:r>
            <a:r>
              <a:rPr lang="fr-FR" sz="800" dirty="0"/>
              <a:t>:</a:t>
            </a:r>
          </a:p>
          <a:p>
            <a:r>
              <a:rPr lang="fr-FR" sz="800" dirty="0"/>
              <a:t>(8 caractères minimum)</a:t>
            </a:r>
          </a:p>
          <a:p>
            <a:endParaRPr lang="fr-FR" sz="1200" dirty="0"/>
          </a:p>
          <a:p>
            <a:r>
              <a:rPr lang="fr-FR" sz="1200" dirty="0"/>
              <a:t>Confirmation </a:t>
            </a:r>
          </a:p>
          <a:p>
            <a:r>
              <a:rPr lang="fr-FR" sz="1200" dirty="0"/>
              <a:t>Mot de passe:</a:t>
            </a:r>
          </a:p>
          <a:p>
            <a:endParaRPr lang="fr-FR" sz="1200" dirty="0"/>
          </a:p>
          <a:p>
            <a:r>
              <a:rPr lang="fr-FR" sz="1200" dirty="0"/>
              <a:t>Je ne suis pas un </a:t>
            </a:r>
          </a:p>
          <a:p>
            <a:r>
              <a:rPr lang="fr-FR" sz="1200" dirty="0"/>
              <a:t>Robot:</a:t>
            </a:r>
          </a:p>
        </p:txBody>
      </p:sp>
      <p:sp>
        <p:nvSpPr>
          <p:cNvPr id="39" name="Button">
            <a:extLst>
              <a:ext uri="{FF2B5EF4-FFF2-40B4-BE49-F238E27FC236}">
                <a16:creationId xmlns:a16="http://schemas.microsoft.com/office/drawing/2014/main" id="{DE9E750F-270B-404C-8EFC-3E3205FABCFA}"/>
              </a:ext>
            </a:extLst>
          </p:cNvPr>
          <p:cNvSpPr>
            <a:spLocks/>
          </p:cNvSpPr>
          <p:nvPr/>
        </p:nvSpPr>
        <p:spPr bwMode="auto">
          <a:xfrm>
            <a:off x="2352474" y="5478259"/>
            <a:ext cx="647395" cy="241995"/>
          </a:xfrm>
          <a:prstGeom prst="roundRect">
            <a:avLst>
              <a:gd name="adj" fmla="val 8776"/>
            </a:avLst>
          </a:prstGeom>
          <a:solidFill>
            <a:srgbClr val="7E6958"/>
          </a:solidFill>
          <a:ln w="635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dirty="0" err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  <a:hlinkClick r:id="rId5" action="ppaction://hlinksldjump"/>
              </a:rPr>
              <a:t>S’inscrire</a:t>
            </a:r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40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99aGpjVXmFohJAvnIRhX2IHZj3aIZ6BTvEQ6361moHc7Zz6Bvjhxl9f64SDimoc/9mAMJ4hAfVk13D+IB+bhwjwRfaWhr6uDe1JkaRFQ7zatFVNULNzMl1Em+qKhn93XsxABSZVsxl2OGqdxK2e73BCvYy/aKo3dfG6pakYL/D7Oh+SbjwdQbvh4/NimZXl+3PHF1lN4yzHrwhzMlEn1eJLlrvOfA4hGsEm8tE0a0lzbp2+m+asxNP83e3NCITjeXVxAfVV11W99dGzrChp0toqXQtjW6nnKRt/NEIHt9Jd3q/uj7vEMY+b9YKszvVR+LFxLsiAiTgplZRZxh0gd/tQjO4Th6cjaI/Ss6dFs6qabFJ6UtqhjAFhvA7nz8RaMWiRGvk14v1we/GAOmLtqy37a9ThwRPTkfOiGQuS9G9UWOElPKurhetry/XVnceewRmYLfPV53nbpFfznGZLp0xInU3bNSQmneRlRdJO3JQJlcj3e+dNpO0jMpl4lG7iMHa9pRvJc5G36S82RtObJLVBhzfa29sMvzonRu2QwQ4VilBdhg8bdT67zWhvLfdKkx5J01/4C+Mv4HEUHP9k0RQkRelnn/VjuSF9fLPOwNO8xyjgWNzGh8azQU3HxpVeZuU6T3+P4bfw3Hrs6aNvANCzjtvnPzfbih5zK5exnyiKMd+6WeWckCmrtz5UcbjYpWGBuTKqnzQVf3BRkEuaunRA3wbYXoaEyPeDI1owqnzfZ/z978CPDhaEI+LqmkdEMArnfVzfsM/xm+vVZqnkYaMVOOrzulqvSOY9ClBDypsAxC6+YO8ZX37VFiVSLe0LSjr4JgRNJUwkfffR+0sf46Am+gK/n1FWBn6wh9Pn9vMNPh0o4QGIBxr+c4ObPBgPmOeG9/HAldkC+xY0oN1D+vH4M2+UQmz6+JNPNuBpnlv0h0dsHFMv9Tv7XvH9DdTzHzY802ypfqvxbAaC1thzI+3Mc8sx4bGc/p5M/qzOc+REbkFh87wHVnhsgKuUEs6zcjWGyDgxGZKRoec9kcETOKSMwy3nzX/6DNDNO9zmGQipYs8tm96y2cagrfu8B415skPSvOeEDoeFDOyWBL4FGW5ocsPXtyLgLQg3OFynmm4a8wZMbx/JD8fOJ19+8c2Hz4VLz/7inV9CfzZttqRUPbs43dCWo+oRAgpora07rDLiTgaeuBOG5wMjmlc5xzLwwB43OQUydX7+2UfWw2ZkP7p7ZEfzdf0xHUDYIkLkjmYdtukDEzTIew7oxiSw0XyRFACejTkP/fFL/h/lZs938xoAAA==&lt;/Code&gt;&lt;CodeSignature&gt;d3kCEg6CNVFi2DvMhF9orNSR8JigTVVnr1qA2qGxMwPGndM9hx5SlO3leKxzALstVHwTTJXX2kvwsxUB1cG0Qf4/Kk7Y93Iss4hkBE2rfol7iCQWS+vXaXYLtrJhhcemPIz0Bza94C3z/zAImSF8yPngEcj5H3c6fcqj4bWdCATNk6iT0WDJhky0sBjiyFo36TcPmNUN86tBx3FRsMeeuTXe/nHKkuGDI6ELGSA2v97RHo3LlQ0EWbYoO8JODgX3HFYwd7t6G/Qfv9jY/ZbP6J8IaSXGbRDUtXTW4m2i3nhgNC2znqNKGFqQHhbJmMxKGKCWLKRTI3/u5FOvu6CngQ==&lt;/CodeSignature&gt;&lt;/SmartOptions&gt;&lt;SmartResize enabled=&quot;True&quot; minWidth=&quot;10.4&quot; minHeight=&quot;10.4&quot; /&gt;&lt;/SmartSettings&gt;">
            <a:extLst>
              <a:ext uri="{FF2B5EF4-FFF2-40B4-BE49-F238E27FC236}">
                <a16:creationId xmlns:a16="http://schemas.microsoft.com/office/drawing/2014/main" id="{915BBADC-53AD-49AC-81DD-52418503A120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2832879" y="5036667"/>
            <a:ext cx="279353" cy="212366"/>
            <a:chOff x="554563" y="2592239"/>
            <a:chExt cx="279353" cy="212366"/>
          </a:xfrm>
        </p:grpSpPr>
        <p:sp>
          <p:nvSpPr>
            <p:cNvPr id="41" name="Box">
              <a:extLst>
                <a:ext uri="{FF2B5EF4-FFF2-40B4-BE49-F238E27FC236}">
                  <a16:creationId xmlns:a16="http://schemas.microsoft.com/office/drawing/2014/main" id="{238CF605-06BD-4793-9B0E-C0E31B76ED2A}"/>
                </a:ext>
              </a:extLst>
            </p:cNvPr>
            <p:cNvSpPr/>
            <p:nvPr/>
          </p:nvSpPr>
          <p:spPr>
            <a:xfrm>
              <a:off x="554563" y="2632644"/>
              <a:ext cx="131556" cy="13155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2" name="Label">
              <a:extLst>
                <a:ext uri="{FF2B5EF4-FFF2-40B4-BE49-F238E27FC236}">
                  <a16:creationId xmlns:a16="http://schemas.microsoft.com/office/drawing/2014/main" id="{9F3C2FE1-C89B-4D6F-AE8F-C8C6A32982C8}"/>
                </a:ext>
              </a:extLst>
            </p:cNvPr>
            <p:cNvSpPr txBox="1"/>
            <p:nvPr/>
          </p:nvSpPr>
          <p:spPr>
            <a:xfrm>
              <a:off x="686119" y="2592239"/>
              <a:ext cx="147797" cy="212366"/>
            </a:xfrm>
            <a:prstGeom prst="rect">
              <a:avLst/>
            </a:prstGeom>
            <a:noFill/>
          </p:spPr>
          <p:txBody>
            <a:bodyPr wrap="none" lIns="73152" tIns="36576" rIns="73152" bIns="36576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3" name="Check">
              <a:extLst>
                <a:ext uri="{FF2B5EF4-FFF2-40B4-BE49-F238E27FC236}">
                  <a16:creationId xmlns:a16="http://schemas.microsoft.com/office/drawing/2014/main" id="{B2FFD88C-3BBF-4067-A536-38B13209918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44" name="Rectangle 43">
            <a:extLst>
              <a:ext uri="{FF2B5EF4-FFF2-40B4-BE49-F238E27FC236}">
                <a16:creationId xmlns:a16="http://schemas.microsoft.com/office/drawing/2014/main" id="{FDF8F29D-1C11-4C34-9F2C-F7D79A55F746}"/>
              </a:ext>
            </a:extLst>
          </p:cNvPr>
          <p:cNvSpPr/>
          <p:nvPr/>
        </p:nvSpPr>
        <p:spPr>
          <a:xfrm>
            <a:off x="2849831" y="1262292"/>
            <a:ext cx="1081368" cy="2438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80C816F-C7C6-4539-9C65-5A992A8011DC}"/>
              </a:ext>
            </a:extLst>
          </p:cNvPr>
          <p:cNvSpPr/>
          <p:nvPr/>
        </p:nvSpPr>
        <p:spPr>
          <a:xfrm>
            <a:off x="2849831" y="1591380"/>
            <a:ext cx="1081368" cy="2438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AB50A964-169D-4141-A06F-06B7F3A7CF28}"/>
              </a:ext>
            </a:extLst>
          </p:cNvPr>
          <p:cNvSpPr/>
          <p:nvPr/>
        </p:nvSpPr>
        <p:spPr>
          <a:xfrm>
            <a:off x="2849831" y="1939630"/>
            <a:ext cx="1081368" cy="2438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A583D27-BF60-4EF6-ACED-80275D509460}"/>
              </a:ext>
            </a:extLst>
          </p:cNvPr>
          <p:cNvSpPr/>
          <p:nvPr/>
        </p:nvSpPr>
        <p:spPr>
          <a:xfrm>
            <a:off x="2849831" y="2300814"/>
            <a:ext cx="1081368" cy="2438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8C5CC09B-4F4C-47B6-B1E8-85F6AA0041B1}"/>
              </a:ext>
            </a:extLst>
          </p:cNvPr>
          <p:cNvSpPr/>
          <p:nvPr/>
        </p:nvSpPr>
        <p:spPr>
          <a:xfrm>
            <a:off x="1527341" y="2940282"/>
            <a:ext cx="1081368" cy="2438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EB52E976-0CEF-45CF-BE51-F3E702209629}"/>
              </a:ext>
            </a:extLst>
          </p:cNvPr>
          <p:cNvSpPr/>
          <p:nvPr/>
        </p:nvSpPr>
        <p:spPr>
          <a:xfrm>
            <a:off x="2860834" y="2948697"/>
            <a:ext cx="1081368" cy="2438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3603FE78-424A-4707-A00A-251643F463AD}"/>
              </a:ext>
            </a:extLst>
          </p:cNvPr>
          <p:cNvSpPr/>
          <p:nvPr/>
        </p:nvSpPr>
        <p:spPr>
          <a:xfrm>
            <a:off x="2869935" y="3301233"/>
            <a:ext cx="1081368" cy="2438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663A91F6-5012-4036-8907-43BA7669709C}"/>
              </a:ext>
            </a:extLst>
          </p:cNvPr>
          <p:cNvSpPr/>
          <p:nvPr/>
        </p:nvSpPr>
        <p:spPr>
          <a:xfrm>
            <a:off x="2860834" y="3634925"/>
            <a:ext cx="1081368" cy="2438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6380689E-5598-418F-AFBE-F6F7FE7F4FE9}"/>
              </a:ext>
            </a:extLst>
          </p:cNvPr>
          <p:cNvSpPr/>
          <p:nvPr/>
        </p:nvSpPr>
        <p:spPr>
          <a:xfrm>
            <a:off x="2869935" y="4016877"/>
            <a:ext cx="1081368" cy="2438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9E772444-E406-484C-B171-59DF87C8FB07}"/>
              </a:ext>
            </a:extLst>
          </p:cNvPr>
          <p:cNvSpPr/>
          <p:nvPr/>
        </p:nvSpPr>
        <p:spPr>
          <a:xfrm>
            <a:off x="2869935" y="4501384"/>
            <a:ext cx="1081368" cy="2438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F276224-02D3-4BEA-9391-0E492C0E30E1}"/>
              </a:ext>
            </a:extLst>
          </p:cNvPr>
          <p:cNvSpPr/>
          <p:nvPr/>
        </p:nvSpPr>
        <p:spPr>
          <a:xfrm>
            <a:off x="1515927" y="432018"/>
            <a:ext cx="1181756" cy="6082782"/>
          </a:xfrm>
          <a:prstGeom prst="rect">
            <a:avLst/>
          </a:prstGeom>
          <a:solidFill>
            <a:srgbClr val="7A5A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E90B2A73-BA04-4D57-85A3-A7FD1C3CA1A8}"/>
              </a:ext>
            </a:extLst>
          </p:cNvPr>
          <p:cNvSpPr txBox="1"/>
          <p:nvPr/>
        </p:nvSpPr>
        <p:spPr>
          <a:xfrm>
            <a:off x="1495067" y="636268"/>
            <a:ext cx="1156781" cy="587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chemeClr val="bg1"/>
                </a:solidFill>
              </a:rPr>
              <a:t>Mon panier</a:t>
            </a:r>
          </a:p>
          <a:p>
            <a:endParaRPr lang="fr-FR" sz="1200" dirty="0">
              <a:solidFill>
                <a:schemeClr val="bg1"/>
              </a:solidFill>
            </a:endParaRPr>
          </a:p>
          <a:p>
            <a:r>
              <a:rPr lang="fr-FR" sz="1200" dirty="0">
                <a:solidFill>
                  <a:schemeClr val="bg1"/>
                </a:solidFill>
              </a:rPr>
              <a:t>Connexion</a:t>
            </a:r>
          </a:p>
          <a:p>
            <a:endParaRPr lang="fr-FR" sz="1200" dirty="0">
              <a:solidFill>
                <a:schemeClr val="bg1"/>
              </a:solidFill>
            </a:endParaRPr>
          </a:p>
          <a:p>
            <a:r>
              <a:rPr lang="fr-FR" sz="1200" dirty="0">
                <a:solidFill>
                  <a:schemeClr val="bg1"/>
                </a:solidFill>
              </a:rPr>
              <a:t>Inscription</a:t>
            </a:r>
          </a:p>
          <a:p>
            <a:endParaRPr lang="fr-FR" sz="1200" dirty="0">
              <a:solidFill>
                <a:schemeClr val="bg1"/>
              </a:solidFill>
            </a:endParaRPr>
          </a:p>
          <a:p>
            <a:r>
              <a:rPr lang="fr-FR" sz="1200" dirty="0">
                <a:solidFill>
                  <a:schemeClr val="bg1"/>
                </a:solidFill>
              </a:rPr>
              <a:t>Sélection de la semaine</a:t>
            </a:r>
          </a:p>
          <a:p>
            <a:endParaRPr lang="fr-FR" sz="1200" dirty="0">
              <a:solidFill>
                <a:schemeClr val="bg1"/>
              </a:solidFill>
            </a:endParaRPr>
          </a:p>
          <a:p>
            <a:r>
              <a:rPr lang="fr-FR" sz="1200" dirty="0">
                <a:solidFill>
                  <a:schemeClr val="bg1"/>
                </a:solidFill>
              </a:rPr>
              <a:t>Les + vendus</a:t>
            </a:r>
          </a:p>
          <a:p>
            <a:endParaRPr lang="fr-FR" sz="1200" dirty="0">
              <a:solidFill>
                <a:schemeClr val="bg1"/>
              </a:solidFill>
            </a:endParaRPr>
          </a:p>
          <a:p>
            <a:r>
              <a:rPr lang="fr-FR" sz="1200" dirty="0">
                <a:solidFill>
                  <a:schemeClr val="bg1"/>
                </a:solidFill>
              </a:rPr>
              <a:t>Tout nos produits</a:t>
            </a:r>
          </a:p>
          <a:p>
            <a:endParaRPr lang="fr-FR" sz="1200" dirty="0">
              <a:solidFill>
                <a:schemeClr val="bg1"/>
              </a:solidFill>
            </a:endParaRPr>
          </a:p>
          <a:p>
            <a:r>
              <a:rPr lang="fr-FR" sz="1200" dirty="0">
                <a:solidFill>
                  <a:schemeClr val="bg1"/>
                </a:solidFill>
              </a:rPr>
              <a:t>Contact</a:t>
            </a:r>
          </a:p>
          <a:p>
            <a:endParaRPr lang="fr-FR" sz="1200" dirty="0">
              <a:solidFill>
                <a:schemeClr val="bg1"/>
              </a:solidFill>
            </a:endParaRPr>
          </a:p>
          <a:p>
            <a:r>
              <a:rPr lang="fr-FR" sz="1200" dirty="0">
                <a:solidFill>
                  <a:schemeClr val="bg1"/>
                </a:solidFill>
              </a:rPr>
              <a:t>Ajout Café</a:t>
            </a:r>
          </a:p>
          <a:p>
            <a:endParaRPr lang="fr-FR" sz="1200" dirty="0">
              <a:solidFill>
                <a:schemeClr val="bg1"/>
              </a:solidFill>
            </a:endParaRPr>
          </a:p>
          <a:p>
            <a:r>
              <a:rPr lang="fr-FR" sz="1200" dirty="0">
                <a:solidFill>
                  <a:schemeClr val="bg1"/>
                </a:solidFill>
              </a:rPr>
              <a:t>Modification</a:t>
            </a:r>
          </a:p>
          <a:p>
            <a:r>
              <a:rPr lang="fr-FR" sz="1200" dirty="0">
                <a:solidFill>
                  <a:schemeClr val="bg1"/>
                </a:solidFill>
              </a:rPr>
              <a:t>Café</a:t>
            </a:r>
          </a:p>
          <a:p>
            <a:endParaRPr lang="fr-FR" sz="1200" dirty="0">
              <a:solidFill>
                <a:schemeClr val="bg1"/>
              </a:solidFill>
            </a:endParaRPr>
          </a:p>
          <a:p>
            <a:r>
              <a:rPr lang="fr-FR" sz="1200" dirty="0">
                <a:solidFill>
                  <a:schemeClr val="bg1"/>
                </a:solidFill>
              </a:rPr>
              <a:t>Déconnexion</a:t>
            </a:r>
          </a:p>
          <a:p>
            <a:endParaRPr lang="fr-FR" sz="1200" dirty="0">
              <a:solidFill>
                <a:schemeClr val="bg1"/>
              </a:solidFill>
            </a:endParaRPr>
          </a:p>
          <a:p>
            <a:endParaRPr lang="fr-FR" sz="1200" dirty="0">
              <a:solidFill>
                <a:schemeClr val="bg1"/>
              </a:solidFill>
            </a:endParaRPr>
          </a:p>
          <a:p>
            <a:endParaRPr lang="fr-FR" sz="1200" dirty="0">
              <a:solidFill>
                <a:schemeClr val="bg1"/>
              </a:solidFill>
            </a:endParaRPr>
          </a:p>
          <a:p>
            <a:endParaRPr lang="fr-FR" sz="1200" dirty="0">
              <a:solidFill>
                <a:schemeClr val="bg1"/>
              </a:solidFill>
            </a:endParaRPr>
          </a:p>
          <a:p>
            <a:endParaRPr lang="fr-FR" sz="1200" dirty="0">
              <a:solidFill>
                <a:schemeClr val="bg1"/>
              </a:solidFill>
            </a:endParaRPr>
          </a:p>
          <a:p>
            <a:endParaRPr lang="fr-FR" sz="1200" dirty="0">
              <a:solidFill>
                <a:schemeClr val="bg1"/>
              </a:solidFill>
            </a:endParaRPr>
          </a:p>
          <a:p>
            <a:r>
              <a:rPr lang="fr-FR" sz="800" dirty="0">
                <a:solidFill>
                  <a:schemeClr val="bg1"/>
                </a:solidFill>
              </a:rPr>
              <a:t>SARL </a:t>
            </a:r>
            <a:r>
              <a:rPr lang="fr-FR" sz="800" dirty="0" err="1">
                <a:solidFill>
                  <a:schemeClr val="bg1"/>
                </a:solidFill>
              </a:rPr>
              <a:t>Paradise</a:t>
            </a:r>
            <a:r>
              <a:rPr lang="fr-FR" sz="800" dirty="0">
                <a:solidFill>
                  <a:schemeClr val="bg1"/>
                </a:solidFill>
              </a:rPr>
              <a:t> Coffee</a:t>
            </a:r>
          </a:p>
          <a:p>
            <a:r>
              <a:rPr lang="fr-FR" sz="800" dirty="0">
                <a:solidFill>
                  <a:schemeClr val="bg1"/>
                </a:solidFill>
              </a:rPr>
              <a:t>87 rue des Fleurs</a:t>
            </a:r>
          </a:p>
          <a:p>
            <a:r>
              <a:rPr lang="fr-FR" sz="800" dirty="0">
                <a:solidFill>
                  <a:schemeClr val="bg1"/>
                </a:solidFill>
              </a:rPr>
              <a:t>54000 NANCY</a:t>
            </a:r>
          </a:p>
          <a:p>
            <a:r>
              <a:rPr lang="fr-FR" sz="800" dirty="0">
                <a:solidFill>
                  <a:schemeClr val="bg1"/>
                </a:solidFill>
              </a:rPr>
              <a:t>Contact:</a:t>
            </a:r>
          </a:p>
          <a:p>
            <a:r>
              <a:rPr lang="fr-FR" sz="800" dirty="0" err="1">
                <a:solidFill>
                  <a:schemeClr val="bg1"/>
                </a:solidFill>
              </a:rPr>
              <a:t>Paradise.coffee@aol,fr</a:t>
            </a:r>
            <a:endParaRPr lang="fr-FR" sz="800" dirty="0">
              <a:solidFill>
                <a:schemeClr val="bg1"/>
              </a:solidFill>
            </a:endParaRPr>
          </a:p>
        </p:txBody>
      </p:sp>
      <p:sp>
        <p:nvSpPr>
          <p:cNvPr id="11" name="Signe de multiplication 10">
            <a:extLst>
              <a:ext uri="{FF2B5EF4-FFF2-40B4-BE49-F238E27FC236}">
                <a16:creationId xmlns:a16="http://schemas.microsoft.com/office/drawing/2014/main" id="{7050975D-58FE-4CAD-9CC7-32FB1457ED20}"/>
              </a:ext>
            </a:extLst>
          </p:cNvPr>
          <p:cNvSpPr/>
          <p:nvPr/>
        </p:nvSpPr>
        <p:spPr>
          <a:xfrm>
            <a:off x="1677814" y="465135"/>
            <a:ext cx="171450" cy="204250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5" name="Signe Moins 54">
            <a:extLst>
              <a:ext uri="{FF2B5EF4-FFF2-40B4-BE49-F238E27FC236}">
                <a16:creationId xmlns:a16="http://schemas.microsoft.com/office/drawing/2014/main" id="{C9C7BDEE-D59F-425B-B57E-A9E07EB9E26E}"/>
              </a:ext>
            </a:extLst>
          </p:cNvPr>
          <p:cNvSpPr/>
          <p:nvPr/>
        </p:nvSpPr>
        <p:spPr>
          <a:xfrm>
            <a:off x="4973696" y="567178"/>
            <a:ext cx="244809" cy="179099"/>
          </a:xfrm>
          <a:prstGeom prst="mathMinus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6" name="Signe Moins 55">
            <a:extLst>
              <a:ext uri="{FF2B5EF4-FFF2-40B4-BE49-F238E27FC236}">
                <a16:creationId xmlns:a16="http://schemas.microsoft.com/office/drawing/2014/main" id="{C344BF60-92AF-450E-952C-4263A377592A}"/>
              </a:ext>
            </a:extLst>
          </p:cNvPr>
          <p:cNvSpPr/>
          <p:nvPr/>
        </p:nvSpPr>
        <p:spPr>
          <a:xfrm>
            <a:off x="4974602" y="656727"/>
            <a:ext cx="244809" cy="179099"/>
          </a:xfrm>
          <a:prstGeom prst="mathMinus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Signe Moins 58">
            <a:extLst>
              <a:ext uri="{FF2B5EF4-FFF2-40B4-BE49-F238E27FC236}">
                <a16:creationId xmlns:a16="http://schemas.microsoft.com/office/drawing/2014/main" id="{1CA7D187-D07A-49F2-868F-62DAD17C0EE0}"/>
              </a:ext>
            </a:extLst>
          </p:cNvPr>
          <p:cNvSpPr/>
          <p:nvPr/>
        </p:nvSpPr>
        <p:spPr>
          <a:xfrm>
            <a:off x="4979401" y="748165"/>
            <a:ext cx="244809" cy="179099"/>
          </a:xfrm>
          <a:prstGeom prst="mathMinus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544639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29F6FAE3-3AA5-4703-8411-449AD5712A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A564810-9E5F-404F-B2B6-E8DD27E33BC5}"/>
              </a:ext>
            </a:extLst>
          </p:cNvPr>
          <p:cNvSpPr/>
          <p:nvPr/>
        </p:nvSpPr>
        <p:spPr>
          <a:xfrm>
            <a:off x="3922643" y="304800"/>
            <a:ext cx="4346714" cy="62484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Cadre 18">
            <a:extLst>
              <a:ext uri="{FF2B5EF4-FFF2-40B4-BE49-F238E27FC236}">
                <a16:creationId xmlns:a16="http://schemas.microsoft.com/office/drawing/2014/main" id="{B340CFB1-D7C5-4EC4-A00D-CE9A9323663F}"/>
              </a:ext>
            </a:extLst>
          </p:cNvPr>
          <p:cNvSpPr/>
          <p:nvPr/>
        </p:nvSpPr>
        <p:spPr>
          <a:xfrm>
            <a:off x="5449185" y="2299373"/>
            <a:ext cx="1126178" cy="1504666"/>
          </a:xfrm>
          <a:prstGeom prst="frame">
            <a:avLst/>
          </a:prstGeom>
          <a:solidFill>
            <a:srgbClr val="7E6958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0" name="Cadre 19">
            <a:extLst>
              <a:ext uri="{FF2B5EF4-FFF2-40B4-BE49-F238E27FC236}">
                <a16:creationId xmlns:a16="http://schemas.microsoft.com/office/drawing/2014/main" id="{42A687BA-5566-4663-B30E-3EF74D639766}"/>
              </a:ext>
            </a:extLst>
          </p:cNvPr>
          <p:cNvSpPr/>
          <p:nvPr/>
        </p:nvSpPr>
        <p:spPr>
          <a:xfrm>
            <a:off x="6899295" y="2299373"/>
            <a:ext cx="1126178" cy="1504666"/>
          </a:xfrm>
          <a:prstGeom prst="frame">
            <a:avLst/>
          </a:prstGeom>
          <a:solidFill>
            <a:srgbClr val="7E6958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B127EAA7-BAB6-420A-9B89-5D1B8CCFDF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6840" y="2445504"/>
            <a:ext cx="830868" cy="1214651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2E074DF1-C02F-4D3C-AA93-A808B1723B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2445" y="2445504"/>
            <a:ext cx="830868" cy="1214651"/>
          </a:xfrm>
          <a:prstGeom prst="rect">
            <a:avLst/>
          </a:prstGeom>
        </p:spPr>
      </p:pic>
      <p:sp>
        <p:nvSpPr>
          <p:cNvPr id="30" name="Rectangle : coins arrondis 29">
            <a:extLst>
              <a:ext uri="{FF2B5EF4-FFF2-40B4-BE49-F238E27FC236}">
                <a16:creationId xmlns:a16="http://schemas.microsoft.com/office/drawing/2014/main" id="{D8C81F88-6071-4818-9CDE-D8D8355F7F6F}"/>
              </a:ext>
            </a:extLst>
          </p:cNvPr>
          <p:cNvSpPr/>
          <p:nvPr/>
        </p:nvSpPr>
        <p:spPr>
          <a:xfrm>
            <a:off x="5489844" y="3948070"/>
            <a:ext cx="1025237" cy="307777"/>
          </a:xfrm>
          <a:prstGeom prst="roundRect">
            <a:avLst/>
          </a:prstGeom>
          <a:solidFill>
            <a:srgbClr val="7E6958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/>
                </a:solidFill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Voir</a:t>
            </a:r>
            <a:r>
              <a:rPr lang="fr-FR" dirty="0">
                <a:solidFill>
                  <a:schemeClr val="bg1"/>
                </a:solidFill>
              </a:rPr>
              <a:t> +</a:t>
            </a:r>
          </a:p>
        </p:txBody>
      </p:sp>
      <p:sp>
        <p:nvSpPr>
          <p:cNvPr id="33" name="Rectangle : coins arrondis 32">
            <a:extLst>
              <a:ext uri="{FF2B5EF4-FFF2-40B4-BE49-F238E27FC236}">
                <a16:creationId xmlns:a16="http://schemas.microsoft.com/office/drawing/2014/main" id="{5B8DF132-62E1-45D7-8355-D23D068472B3}"/>
              </a:ext>
            </a:extLst>
          </p:cNvPr>
          <p:cNvSpPr/>
          <p:nvPr/>
        </p:nvSpPr>
        <p:spPr>
          <a:xfrm>
            <a:off x="6940664" y="3923090"/>
            <a:ext cx="1025237" cy="307777"/>
          </a:xfrm>
          <a:prstGeom prst="roundRect">
            <a:avLst/>
          </a:prstGeom>
          <a:solidFill>
            <a:srgbClr val="7E6958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/>
                </a:solidFill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Voir</a:t>
            </a:r>
            <a:r>
              <a:rPr lang="fr-FR" dirty="0">
                <a:solidFill>
                  <a:schemeClr val="bg1"/>
                </a:solidFill>
              </a:rPr>
              <a:t> +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80BC5200-F78B-43D7-B65E-988514A0E46A}"/>
              </a:ext>
            </a:extLst>
          </p:cNvPr>
          <p:cNvSpPr txBox="1"/>
          <p:nvPr/>
        </p:nvSpPr>
        <p:spPr>
          <a:xfrm>
            <a:off x="4503761" y="1005353"/>
            <a:ext cx="30843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/>
              <a:t>Tous nos produits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696BD7DC-1BD0-4971-920B-B44586D85E88}"/>
              </a:ext>
            </a:extLst>
          </p:cNvPr>
          <p:cNvSpPr txBox="1"/>
          <p:nvPr/>
        </p:nvSpPr>
        <p:spPr>
          <a:xfrm>
            <a:off x="4087182" y="1553372"/>
            <a:ext cx="21267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Trier par</a:t>
            </a:r>
            <a:r>
              <a:rPr lang="fr-FR" sz="1600" dirty="0"/>
              <a:t>:</a:t>
            </a:r>
          </a:p>
        </p:txBody>
      </p:sp>
      <p:sp>
        <p:nvSpPr>
          <p:cNvPr id="38" name="Cadre 37">
            <a:extLst>
              <a:ext uri="{FF2B5EF4-FFF2-40B4-BE49-F238E27FC236}">
                <a16:creationId xmlns:a16="http://schemas.microsoft.com/office/drawing/2014/main" id="{26666783-72CF-4AEB-921E-6DC8BB996443}"/>
              </a:ext>
            </a:extLst>
          </p:cNvPr>
          <p:cNvSpPr/>
          <p:nvPr/>
        </p:nvSpPr>
        <p:spPr>
          <a:xfrm>
            <a:off x="4087182" y="2280144"/>
            <a:ext cx="1126178" cy="1504666"/>
          </a:xfrm>
          <a:prstGeom prst="frame">
            <a:avLst/>
          </a:prstGeom>
          <a:solidFill>
            <a:srgbClr val="7E6958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pic>
        <p:nvPicPr>
          <p:cNvPr id="41" name="Image 40">
            <a:extLst>
              <a:ext uri="{FF2B5EF4-FFF2-40B4-BE49-F238E27FC236}">
                <a16:creationId xmlns:a16="http://schemas.microsoft.com/office/drawing/2014/main" id="{798471F0-03E0-450E-A9A7-71F7BA67FB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4837" y="2426275"/>
            <a:ext cx="830868" cy="1214651"/>
          </a:xfrm>
          <a:prstGeom prst="rect">
            <a:avLst/>
          </a:prstGeom>
        </p:spPr>
      </p:pic>
      <p:sp>
        <p:nvSpPr>
          <p:cNvPr id="44" name="Rectangle : coins arrondis 43">
            <a:extLst>
              <a:ext uri="{FF2B5EF4-FFF2-40B4-BE49-F238E27FC236}">
                <a16:creationId xmlns:a16="http://schemas.microsoft.com/office/drawing/2014/main" id="{355665D8-0DE3-4A2E-BFED-A34E4148C267}"/>
              </a:ext>
            </a:extLst>
          </p:cNvPr>
          <p:cNvSpPr/>
          <p:nvPr/>
        </p:nvSpPr>
        <p:spPr>
          <a:xfrm>
            <a:off x="4137652" y="3948070"/>
            <a:ext cx="1025237" cy="307777"/>
          </a:xfrm>
          <a:prstGeom prst="roundRect">
            <a:avLst/>
          </a:prstGeom>
          <a:solidFill>
            <a:srgbClr val="7E6958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/>
                </a:solidFill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Voir</a:t>
            </a:r>
            <a:r>
              <a:rPr lang="fr-FR" dirty="0">
                <a:solidFill>
                  <a:schemeClr val="bg1"/>
                </a:solidFill>
              </a:rPr>
              <a:t> +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65EED7A9-870D-4A86-A22D-0F71E35F10F1}"/>
              </a:ext>
            </a:extLst>
          </p:cNvPr>
          <p:cNvSpPr txBox="1"/>
          <p:nvPr/>
        </p:nvSpPr>
        <p:spPr>
          <a:xfrm>
            <a:off x="5577693" y="3419463"/>
            <a:ext cx="8308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/>
              <a:t>Nom</a:t>
            </a:r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466B70EE-23CE-4C3A-82F7-082576613DDA}"/>
              </a:ext>
            </a:extLst>
          </p:cNvPr>
          <p:cNvSpPr txBox="1"/>
          <p:nvPr/>
        </p:nvSpPr>
        <p:spPr>
          <a:xfrm>
            <a:off x="7036730" y="3434407"/>
            <a:ext cx="8308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/>
              <a:t>Nom</a:t>
            </a:r>
          </a:p>
        </p:txBody>
      </p:sp>
      <p:sp>
        <p:nvSpPr>
          <p:cNvPr id="49" name="ZoneTexte 48">
            <a:extLst>
              <a:ext uri="{FF2B5EF4-FFF2-40B4-BE49-F238E27FC236}">
                <a16:creationId xmlns:a16="http://schemas.microsoft.com/office/drawing/2014/main" id="{2650A772-50B9-49C5-814D-818FA56D2888}"/>
              </a:ext>
            </a:extLst>
          </p:cNvPr>
          <p:cNvSpPr txBox="1"/>
          <p:nvPr/>
        </p:nvSpPr>
        <p:spPr>
          <a:xfrm>
            <a:off x="4234837" y="3419462"/>
            <a:ext cx="8308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/>
              <a:t>Nom</a:t>
            </a:r>
          </a:p>
        </p:txBody>
      </p:sp>
      <p:sp>
        <p:nvSpPr>
          <p:cNvPr id="51" name="ZoneTexte 50">
            <a:extLst>
              <a:ext uri="{FF2B5EF4-FFF2-40B4-BE49-F238E27FC236}">
                <a16:creationId xmlns:a16="http://schemas.microsoft.com/office/drawing/2014/main" id="{901D25F3-4293-4781-B231-8476B2437825}"/>
              </a:ext>
            </a:extLst>
          </p:cNvPr>
          <p:cNvSpPr txBox="1"/>
          <p:nvPr/>
        </p:nvSpPr>
        <p:spPr>
          <a:xfrm>
            <a:off x="4992902" y="5762974"/>
            <a:ext cx="20460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/>
              <a:t>&lt;&lt; 1  2  3  &gt;&gt;</a:t>
            </a:r>
          </a:p>
        </p:txBody>
      </p:sp>
      <p:sp>
        <p:nvSpPr>
          <p:cNvPr id="22" name="Signe Moins 21">
            <a:extLst>
              <a:ext uri="{FF2B5EF4-FFF2-40B4-BE49-F238E27FC236}">
                <a16:creationId xmlns:a16="http://schemas.microsoft.com/office/drawing/2014/main" id="{9E0AF742-84B8-464B-AB47-9D3AABF8C23E}"/>
              </a:ext>
            </a:extLst>
          </p:cNvPr>
          <p:cNvSpPr/>
          <p:nvPr/>
        </p:nvSpPr>
        <p:spPr>
          <a:xfrm>
            <a:off x="4019112" y="399277"/>
            <a:ext cx="244809" cy="179099"/>
          </a:xfrm>
          <a:prstGeom prst="mathMinus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Signe Moins 24">
            <a:extLst>
              <a:ext uri="{FF2B5EF4-FFF2-40B4-BE49-F238E27FC236}">
                <a16:creationId xmlns:a16="http://schemas.microsoft.com/office/drawing/2014/main" id="{94456499-92B8-45A2-B6CF-71E54DEB5DD6}"/>
              </a:ext>
            </a:extLst>
          </p:cNvPr>
          <p:cNvSpPr/>
          <p:nvPr/>
        </p:nvSpPr>
        <p:spPr>
          <a:xfrm>
            <a:off x="4024295" y="482428"/>
            <a:ext cx="244809" cy="179099"/>
          </a:xfrm>
          <a:prstGeom prst="mathMinus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Signe Moins 25">
            <a:extLst>
              <a:ext uri="{FF2B5EF4-FFF2-40B4-BE49-F238E27FC236}">
                <a16:creationId xmlns:a16="http://schemas.microsoft.com/office/drawing/2014/main" id="{15B21773-9D89-4E2C-8CB0-23183AF8620F}"/>
              </a:ext>
            </a:extLst>
          </p:cNvPr>
          <p:cNvSpPr/>
          <p:nvPr/>
        </p:nvSpPr>
        <p:spPr>
          <a:xfrm>
            <a:off x="4015247" y="313420"/>
            <a:ext cx="244809" cy="179099"/>
          </a:xfrm>
          <a:prstGeom prst="mathMinus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459158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29F6FAE3-3AA5-4703-8411-449AD5712A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A564810-9E5F-404F-B2B6-E8DD27E33BC5}"/>
              </a:ext>
            </a:extLst>
          </p:cNvPr>
          <p:cNvSpPr/>
          <p:nvPr/>
        </p:nvSpPr>
        <p:spPr>
          <a:xfrm>
            <a:off x="3922643" y="304800"/>
            <a:ext cx="4346714" cy="62484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Cadre 8">
            <a:extLst>
              <a:ext uri="{FF2B5EF4-FFF2-40B4-BE49-F238E27FC236}">
                <a16:creationId xmlns:a16="http://schemas.microsoft.com/office/drawing/2014/main" id="{A1871EBD-8E18-4019-8686-5EC12A53832A}"/>
              </a:ext>
            </a:extLst>
          </p:cNvPr>
          <p:cNvSpPr/>
          <p:nvPr/>
        </p:nvSpPr>
        <p:spPr>
          <a:xfrm>
            <a:off x="4084134" y="2064806"/>
            <a:ext cx="1126178" cy="1504666"/>
          </a:xfrm>
          <a:prstGeom prst="frame">
            <a:avLst/>
          </a:prstGeom>
          <a:solidFill>
            <a:srgbClr val="7E6958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9" name="Cadre 18">
            <a:extLst>
              <a:ext uri="{FF2B5EF4-FFF2-40B4-BE49-F238E27FC236}">
                <a16:creationId xmlns:a16="http://schemas.microsoft.com/office/drawing/2014/main" id="{B340CFB1-D7C5-4EC4-A00D-CE9A9323663F}"/>
              </a:ext>
            </a:extLst>
          </p:cNvPr>
          <p:cNvSpPr/>
          <p:nvPr/>
        </p:nvSpPr>
        <p:spPr>
          <a:xfrm>
            <a:off x="5534243" y="2064806"/>
            <a:ext cx="1126178" cy="1504666"/>
          </a:xfrm>
          <a:prstGeom prst="frame">
            <a:avLst/>
          </a:prstGeom>
          <a:solidFill>
            <a:srgbClr val="7E6958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0" name="Cadre 19">
            <a:extLst>
              <a:ext uri="{FF2B5EF4-FFF2-40B4-BE49-F238E27FC236}">
                <a16:creationId xmlns:a16="http://schemas.microsoft.com/office/drawing/2014/main" id="{42A687BA-5566-4663-B30E-3EF74D639766}"/>
              </a:ext>
            </a:extLst>
          </p:cNvPr>
          <p:cNvSpPr/>
          <p:nvPr/>
        </p:nvSpPr>
        <p:spPr>
          <a:xfrm>
            <a:off x="6984353" y="2064806"/>
            <a:ext cx="1126178" cy="1504666"/>
          </a:xfrm>
          <a:prstGeom prst="frame">
            <a:avLst/>
          </a:prstGeom>
          <a:solidFill>
            <a:srgbClr val="7E6958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pic>
        <p:nvPicPr>
          <p:cNvPr id="22" name="Image 21">
            <a:extLst>
              <a:ext uri="{FF2B5EF4-FFF2-40B4-BE49-F238E27FC236}">
                <a16:creationId xmlns:a16="http://schemas.microsoft.com/office/drawing/2014/main" id="{B40ADE1E-769A-4BF1-BC4F-2F127DB662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6099" y="2210937"/>
            <a:ext cx="830868" cy="1214651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B127EAA7-BAB6-420A-9B89-5D1B8CCFDF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1898" y="2210937"/>
            <a:ext cx="830868" cy="1214651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2E074DF1-C02F-4D3C-AA93-A808B1723B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7503" y="2210937"/>
            <a:ext cx="830868" cy="1214651"/>
          </a:xfrm>
          <a:prstGeom prst="rect">
            <a:avLst/>
          </a:prstGeom>
        </p:spPr>
      </p:pic>
      <p:sp>
        <p:nvSpPr>
          <p:cNvPr id="25" name="ZoneTexte 24">
            <a:extLst>
              <a:ext uri="{FF2B5EF4-FFF2-40B4-BE49-F238E27FC236}">
                <a16:creationId xmlns:a16="http://schemas.microsoft.com/office/drawing/2014/main" id="{CB54B5F6-7D00-48F2-8B57-DFC9CF61DD5D}"/>
              </a:ext>
            </a:extLst>
          </p:cNvPr>
          <p:cNvSpPr txBox="1"/>
          <p:nvPr/>
        </p:nvSpPr>
        <p:spPr>
          <a:xfrm>
            <a:off x="3408083" y="3881504"/>
            <a:ext cx="25215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/>
              <a:t>Nom du café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C4B4A3BF-F048-4702-8ADE-71C04EED5A47}"/>
              </a:ext>
            </a:extLst>
          </p:cNvPr>
          <p:cNvSpPr txBox="1"/>
          <p:nvPr/>
        </p:nvSpPr>
        <p:spPr>
          <a:xfrm>
            <a:off x="3408082" y="4284642"/>
            <a:ext cx="25215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/>
              <a:t>Prix</a:t>
            </a:r>
          </a:p>
        </p:txBody>
      </p:sp>
      <p:sp>
        <p:nvSpPr>
          <p:cNvPr id="27" name="Rectangle : coins arrondis 26">
            <a:extLst>
              <a:ext uri="{FF2B5EF4-FFF2-40B4-BE49-F238E27FC236}">
                <a16:creationId xmlns:a16="http://schemas.microsoft.com/office/drawing/2014/main" id="{E2FDE963-FB5D-4B87-9B53-AA36010250F3}"/>
              </a:ext>
            </a:extLst>
          </p:cNvPr>
          <p:cNvSpPr/>
          <p:nvPr/>
        </p:nvSpPr>
        <p:spPr>
          <a:xfrm>
            <a:off x="4171801" y="4700170"/>
            <a:ext cx="1025237" cy="307777"/>
          </a:xfrm>
          <a:prstGeom prst="roundRect">
            <a:avLst/>
          </a:prstGeom>
          <a:solidFill>
            <a:srgbClr val="7E6958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/>
                </a:solidFill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Voir</a:t>
            </a:r>
            <a:r>
              <a:rPr lang="fr-FR" dirty="0">
                <a:solidFill>
                  <a:schemeClr val="bg1"/>
                </a:solidFill>
              </a:rPr>
              <a:t> +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93C667AB-1831-4F78-AC58-9B65781419A0}"/>
              </a:ext>
            </a:extLst>
          </p:cNvPr>
          <p:cNvSpPr txBox="1"/>
          <p:nvPr/>
        </p:nvSpPr>
        <p:spPr>
          <a:xfrm>
            <a:off x="4821588" y="3891866"/>
            <a:ext cx="25215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/>
              <a:t>Nom du café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647DE2FA-9B14-4A54-864D-6740D0E341E6}"/>
              </a:ext>
            </a:extLst>
          </p:cNvPr>
          <p:cNvSpPr txBox="1"/>
          <p:nvPr/>
        </p:nvSpPr>
        <p:spPr>
          <a:xfrm>
            <a:off x="4821587" y="4295004"/>
            <a:ext cx="25215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/>
              <a:t>Prix</a:t>
            </a:r>
          </a:p>
        </p:txBody>
      </p:sp>
      <p:sp>
        <p:nvSpPr>
          <p:cNvPr id="30" name="Rectangle : coins arrondis 29">
            <a:extLst>
              <a:ext uri="{FF2B5EF4-FFF2-40B4-BE49-F238E27FC236}">
                <a16:creationId xmlns:a16="http://schemas.microsoft.com/office/drawing/2014/main" id="{D8C81F88-6071-4818-9CDE-D8D8355F7F6F}"/>
              </a:ext>
            </a:extLst>
          </p:cNvPr>
          <p:cNvSpPr/>
          <p:nvPr/>
        </p:nvSpPr>
        <p:spPr>
          <a:xfrm>
            <a:off x="5585306" y="4710532"/>
            <a:ext cx="1025237" cy="307777"/>
          </a:xfrm>
          <a:prstGeom prst="roundRect">
            <a:avLst/>
          </a:prstGeom>
          <a:solidFill>
            <a:srgbClr val="7E6958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/>
                </a:solidFill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Voir</a:t>
            </a:r>
            <a:r>
              <a:rPr lang="fr-FR" dirty="0">
                <a:solidFill>
                  <a:schemeClr val="bg1"/>
                </a:solidFill>
              </a:rPr>
              <a:t> +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D8733639-5433-4247-9832-FC90AFAABAF5}"/>
              </a:ext>
            </a:extLst>
          </p:cNvPr>
          <p:cNvSpPr txBox="1"/>
          <p:nvPr/>
        </p:nvSpPr>
        <p:spPr>
          <a:xfrm>
            <a:off x="6272408" y="3866886"/>
            <a:ext cx="25215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/>
              <a:t>Nom du café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D101425A-C8BF-49C1-938F-BEA356D1A91F}"/>
              </a:ext>
            </a:extLst>
          </p:cNvPr>
          <p:cNvSpPr txBox="1"/>
          <p:nvPr/>
        </p:nvSpPr>
        <p:spPr>
          <a:xfrm>
            <a:off x="6272407" y="4270024"/>
            <a:ext cx="25215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/>
              <a:t>Prix</a:t>
            </a:r>
          </a:p>
        </p:txBody>
      </p:sp>
      <p:sp>
        <p:nvSpPr>
          <p:cNvPr id="33" name="Rectangle : coins arrondis 32">
            <a:extLst>
              <a:ext uri="{FF2B5EF4-FFF2-40B4-BE49-F238E27FC236}">
                <a16:creationId xmlns:a16="http://schemas.microsoft.com/office/drawing/2014/main" id="{5B8DF132-62E1-45D7-8355-D23D068472B3}"/>
              </a:ext>
            </a:extLst>
          </p:cNvPr>
          <p:cNvSpPr/>
          <p:nvPr/>
        </p:nvSpPr>
        <p:spPr>
          <a:xfrm>
            <a:off x="7036126" y="4685552"/>
            <a:ext cx="1025237" cy="307777"/>
          </a:xfrm>
          <a:prstGeom prst="roundRect">
            <a:avLst/>
          </a:prstGeom>
          <a:solidFill>
            <a:srgbClr val="7E6958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/>
                </a:solidFill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Voir</a:t>
            </a:r>
            <a:r>
              <a:rPr lang="fr-FR" dirty="0">
                <a:solidFill>
                  <a:schemeClr val="bg1"/>
                </a:solidFill>
              </a:rPr>
              <a:t> +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80BC5200-F78B-43D7-B65E-988514A0E46A}"/>
              </a:ext>
            </a:extLst>
          </p:cNvPr>
          <p:cNvSpPr txBox="1"/>
          <p:nvPr/>
        </p:nvSpPr>
        <p:spPr>
          <a:xfrm>
            <a:off x="4503761" y="1005353"/>
            <a:ext cx="30843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/>
              <a:t>Les plus vendus</a:t>
            </a:r>
          </a:p>
        </p:txBody>
      </p:sp>
      <p:sp>
        <p:nvSpPr>
          <p:cNvPr id="36" name="Signe Moins 35">
            <a:extLst>
              <a:ext uri="{FF2B5EF4-FFF2-40B4-BE49-F238E27FC236}">
                <a16:creationId xmlns:a16="http://schemas.microsoft.com/office/drawing/2014/main" id="{59CCD89E-4D46-4CF7-AEBC-6631A6B9B57E}"/>
              </a:ext>
            </a:extLst>
          </p:cNvPr>
          <p:cNvSpPr/>
          <p:nvPr/>
        </p:nvSpPr>
        <p:spPr>
          <a:xfrm>
            <a:off x="4088383" y="423627"/>
            <a:ext cx="244809" cy="179099"/>
          </a:xfrm>
          <a:prstGeom prst="mathMinus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Signe Moins 36">
            <a:extLst>
              <a:ext uri="{FF2B5EF4-FFF2-40B4-BE49-F238E27FC236}">
                <a16:creationId xmlns:a16="http://schemas.microsoft.com/office/drawing/2014/main" id="{E3F4AC3C-89C8-46EE-ACD7-1F97148CB89C}"/>
              </a:ext>
            </a:extLst>
          </p:cNvPr>
          <p:cNvSpPr/>
          <p:nvPr/>
        </p:nvSpPr>
        <p:spPr>
          <a:xfrm>
            <a:off x="4093182" y="515065"/>
            <a:ext cx="244809" cy="179099"/>
          </a:xfrm>
          <a:prstGeom prst="mathMinus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Signe Moins 37">
            <a:extLst>
              <a:ext uri="{FF2B5EF4-FFF2-40B4-BE49-F238E27FC236}">
                <a16:creationId xmlns:a16="http://schemas.microsoft.com/office/drawing/2014/main" id="{722AAC22-6F6B-4C94-9FEC-D7DB85C50407}"/>
              </a:ext>
            </a:extLst>
          </p:cNvPr>
          <p:cNvSpPr/>
          <p:nvPr/>
        </p:nvSpPr>
        <p:spPr>
          <a:xfrm>
            <a:off x="4084134" y="346057"/>
            <a:ext cx="244809" cy="179099"/>
          </a:xfrm>
          <a:prstGeom prst="mathMinus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190591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0071BEAE-23DA-409A-A40D-C69D429AC6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ED021E7-CFA8-4B1C-8662-133843D863D2}"/>
              </a:ext>
            </a:extLst>
          </p:cNvPr>
          <p:cNvSpPr/>
          <p:nvPr/>
        </p:nvSpPr>
        <p:spPr>
          <a:xfrm>
            <a:off x="3922643" y="304800"/>
            <a:ext cx="4346714" cy="62484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Cadre 7">
            <a:extLst>
              <a:ext uri="{FF2B5EF4-FFF2-40B4-BE49-F238E27FC236}">
                <a16:creationId xmlns:a16="http://schemas.microsoft.com/office/drawing/2014/main" id="{0C8E9026-0208-43F2-A847-6A4119B313F2}"/>
              </a:ext>
            </a:extLst>
          </p:cNvPr>
          <p:cNvSpPr/>
          <p:nvPr/>
        </p:nvSpPr>
        <p:spPr>
          <a:xfrm>
            <a:off x="5140657" y="1575315"/>
            <a:ext cx="1910686" cy="2115403"/>
          </a:xfrm>
          <a:prstGeom prst="frame">
            <a:avLst/>
          </a:prstGeom>
          <a:solidFill>
            <a:srgbClr val="7E69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064C8E55-B5E8-4AD5-892E-432B8128A069}"/>
              </a:ext>
            </a:extLst>
          </p:cNvPr>
          <p:cNvSpPr txBox="1"/>
          <p:nvPr/>
        </p:nvSpPr>
        <p:spPr>
          <a:xfrm>
            <a:off x="4503761" y="1005353"/>
            <a:ext cx="30843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/>
              <a:t>Nom du café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CE430A33-03BE-4091-AF8A-B5F457E04F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7217" y="1828800"/>
            <a:ext cx="1446663" cy="1600200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DDCE8298-927C-4D9E-9C95-7367F3626B89}"/>
              </a:ext>
            </a:extLst>
          </p:cNvPr>
          <p:cNvSpPr txBox="1"/>
          <p:nvPr/>
        </p:nvSpPr>
        <p:spPr>
          <a:xfrm>
            <a:off x="4835236" y="3924744"/>
            <a:ext cx="252152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sz="1400" dirty="0"/>
              <a:t>Description du café, description du café, Description du café, description du café Description du café, description du café</a:t>
            </a:r>
          </a:p>
          <a:p>
            <a:pPr algn="ctr"/>
            <a:endParaRPr lang="fr-FR" sz="1400" dirty="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0475FE2A-B6F0-4EE4-9170-0E2571BCD752}"/>
              </a:ext>
            </a:extLst>
          </p:cNvPr>
          <p:cNvSpPr txBox="1"/>
          <p:nvPr/>
        </p:nvSpPr>
        <p:spPr>
          <a:xfrm>
            <a:off x="4237191" y="5230875"/>
            <a:ext cx="5331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Prix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5414C73D-5851-4B78-AAD5-5DDB31AB0AFA}"/>
              </a:ext>
            </a:extLst>
          </p:cNvPr>
          <p:cNvSpPr txBox="1"/>
          <p:nvPr/>
        </p:nvSpPr>
        <p:spPr>
          <a:xfrm>
            <a:off x="5140657" y="5274450"/>
            <a:ext cx="13986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Moulu</a:t>
            </a:r>
          </a:p>
        </p:txBody>
      </p:sp>
      <p:sp>
        <p:nvSpPr>
          <p:cNvPr id="15" name="Flèche : bas 14">
            <a:extLst>
              <a:ext uri="{FF2B5EF4-FFF2-40B4-BE49-F238E27FC236}">
                <a16:creationId xmlns:a16="http://schemas.microsoft.com/office/drawing/2014/main" id="{A758FE3C-AF48-41C9-9D5E-16A9AE722CF9}"/>
              </a:ext>
            </a:extLst>
          </p:cNvPr>
          <p:cNvSpPr/>
          <p:nvPr/>
        </p:nvSpPr>
        <p:spPr>
          <a:xfrm>
            <a:off x="6201213" y="5283495"/>
            <a:ext cx="133595" cy="20253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394B7D09-BD09-4C08-860C-222BBA3F6503}"/>
              </a:ext>
            </a:extLst>
          </p:cNvPr>
          <p:cNvSpPr txBox="1"/>
          <p:nvPr/>
        </p:nvSpPr>
        <p:spPr>
          <a:xfrm>
            <a:off x="5138984" y="5589547"/>
            <a:ext cx="9996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En grain</a:t>
            </a:r>
          </a:p>
        </p:txBody>
      </p:sp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4F949010-380E-4012-A44F-88327E170389}"/>
              </a:ext>
            </a:extLst>
          </p:cNvPr>
          <p:cNvSpPr/>
          <p:nvPr/>
        </p:nvSpPr>
        <p:spPr>
          <a:xfrm>
            <a:off x="7087055" y="5231876"/>
            <a:ext cx="752924" cy="433785"/>
          </a:xfrm>
          <a:prstGeom prst="roundRect">
            <a:avLst/>
          </a:prstGeom>
          <a:solidFill>
            <a:srgbClr val="7E695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/>
              <a:t>Acheter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C7D99B2-BD4C-4F4D-9DEE-60451765E09E}"/>
              </a:ext>
            </a:extLst>
          </p:cNvPr>
          <p:cNvSpPr/>
          <p:nvPr/>
        </p:nvSpPr>
        <p:spPr>
          <a:xfrm>
            <a:off x="5140657" y="5256307"/>
            <a:ext cx="1242607" cy="3193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3C22FEE5-BEFA-4C23-85C3-607BE7CBF6E5}"/>
              </a:ext>
            </a:extLst>
          </p:cNvPr>
          <p:cNvCxnSpPr>
            <a:cxnSpLocks/>
          </p:cNvCxnSpPr>
          <p:nvPr/>
        </p:nvCxnSpPr>
        <p:spPr>
          <a:xfrm>
            <a:off x="6104937" y="5257889"/>
            <a:ext cx="0" cy="2769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0CCCBC21-054D-42D8-89DC-B89CDD130395}"/>
              </a:ext>
            </a:extLst>
          </p:cNvPr>
          <p:cNvSpPr/>
          <p:nvPr/>
        </p:nvSpPr>
        <p:spPr>
          <a:xfrm>
            <a:off x="5140657" y="5568010"/>
            <a:ext cx="1242607" cy="28463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Signe Moins 18">
            <a:extLst>
              <a:ext uri="{FF2B5EF4-FFF2-40B4-BE49-F238E27FC236}">
                <a16:creationId xmlns:a16="http://schemas.microsoft.com/office/drawing/2014/main" id="{FFF76524-A89C-47A3-9832-76C6CAF8409B}"/>
              </a:ext>
            </a:extLst>
          </p:cNvPr>
          <p:cNvSpPr/>
          <p:nvPr/>
        </p:nvSpPr>
        <p:spPr>
          <a:xfrm>
            <a:off x="4119035" y="443506"/>
            <a:ext cx="244809" cy="179099"/>
          </a:xfrm>
          <a:prstGeom prst="mathMinus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Signe Moins 19">
            <a:extLst>
              <a:ext uri="{FF2B5EF4-FFF2-40B4-BE49-F238E27FC236}">
                <a16:creationId xmlns:a16="http://schemas.microsoft.com/office/drawing/2014/main" id="{CC43122F-15DF-486E-92E0-4E8DA2CCC70F}"/>
              </a:ext>
            </a:extLst>
          </p:cNvPr>
          <p:cNvSpPr/>
          <p:nvPr/>
        </p:nvSpPr>
        <p:spPr>
          <a:xfrm>
            <a:off x="4123834" y="534944"/>
            <a:ext cx="244809" cy="179099"/>
          </a:xfrm>
          <a:prstGeom prst="mathMinus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Signe Moins 20">
            <a:extLst>
              <a:ext uri="{FF2B5EF4-FFF2-40B4-BE49-F238E27FC236}">
                <a16:creationId xmlns:a16="http://schemas.microsoft.com/office/drawing/2014/main" id="{06AF55AB-5680-4E9B-A8EE-300E80F145E0}"/>
              </a:ext>
            </a:extLst>
          </p:cNvPr>
          <p:cNvSpPr/>
          <p:nvPr/>
        </p:nvSpPr>
        <p:spPr>
          <a:xfrm>
            <a:off x="4114786" y="365936"/>
            <a:ext cx="244809" cy="179099"/>
          </a:xfrm>
          <a:prstGeom prst="mathMinus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697694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DB3479D9-7C25-4EB6-9493-428E0895BB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0AB3AA3-7BA4-49EC-81AA-2CCEBB94A79B}"/>
              </a:ext>
            </a:extLst>
          </p:cNvPr>
          <p:cNvSpPr/>
          <p:nvPr/>
        </p:nvSpPr>
        <p:spPr>
          <a:xfrm>
            <a:off x="3895725" y="304800"/>
            <a:ext cx="4373632" cy="62484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0F00DAFF-9D29-4B83-A4ED-04DA054935CD}"/>
              </a:ext>
            </a:extLst>
          </p:cNvPr>
          <p:cNvSpPr txBox="1"/>
          <p:nvPr/>
        </p:nvSpPr>
        <p:spPr>
          <a:xfrm>
            <a:off x="4503761" y="1005353"/>
            <a:ext cx="30843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/>
              <a:t>Mon panier</a:t>
            </a:r>
          </a:p>
        </p:txBody>
      </p:sp>
      <p:graphicFrame>
        <p:nvGraphicFramePr>
          <p:cNvPr id="11" name="Tableau 20">
            <a:extLst>
              <a:ext uri="{FF2B5EF4-FFF2-40B4-BE49-F238E27FC236}">
                <a16:creationId xmlns:a16="http://schemas.microsoft.com/office/drawing/2014/main" id="{E4E339F1-C00D-414D-9F5C-D25BBF2C77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2450750"/>
              </p:ext>
            </p:extLst>
          </p:nvPr>
        </p:nvGraphicFramePr>
        <p:xfrm>
          <a:off x="4465864" y="1885515"/>
          <a:ext cx="3319364" cy="19555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9260">
                  <a:extLst>
                    <a:ext uri="{9D8B030D-6E8A-4147-A177-3AD203B41FA5}">
                      <a16:colId xmlns:a16="http://schemas.microsoft.com/office/drawing/2014/main" val="867343117"/>
                    </a:ext>
                  </a:extLst>
                </a:gridCol>
                <a:gridCol w="609787">
                  <a:extLst>
                    <a:ext uri="{9D8B030D-6E8A-4147-A177-3AD203B41FA5}">
                      <a16:colId xmlns:a16="http://schemas.microsoft.com/office/drawing/2014/main" val="976913766"/>
                    </a:ext>
                  </a:extLst>
                </a:gridCol>
                <a:gridCol w="887310">
                  <a:extLst>
                    <a:ext uri="{9D8B030D-6E8A-4147-A177-3AD203B41FA5}">
                      <a16:colId xmlns:a16="http://schemas.microsoft.com/office/drawing/2014/main" val="1545556462"/>
                    </a:ext>
                  </a:extLst>
                </a:gridCol>
                <a:gridCol w="493007">
                  <a:extLst>
                    <a:ext uri="{9D8B030D-6E8A-4147-A177-3AD203B41FA5}">
                      <a16:colId xmlns:a16="http://schemas.microsoft.com/office/drawing/2014/main" val="3760512838"/>
                    </a:ext>
                  </a:extLst>
                </a:gridCol>
              </a:tblGrid>
              <a:tr h="630077">
                <a:tc>
                  <a:txBody>
                    <a:bodyPr/>
                    <a:lstStyle/>
                    <a:p>
                      <a:r>
                        <a:rPr lang="fr-FR" sz="1400" dirty="0"/>
                        <a:t>Nom du Produit</a:t>
                      </a:r>
                    </a:p>
                  </a:txBody>
                  <a:tcPr>
                    <a:solidFill>
                      <a:srgbClr val="7E695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Qté</a:t>
                      </a:r>
                    </a:p>
                  </a:txBody>
                  <a:tcPr>
                    <a:solidFill>
                      <a:srgbClr val="7E695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Prix</a:t>
                      </a:r>
                      <a:r>
                        <a:rPr lang="fr-FR" dirty="0"/>
                        <a:t> TTC</a:t>
                      </a:r>
                    </a:p>
                  </a:txBody>
                  <a:tcPr>
                    <a:solidFill>
                      <a:srgbClr val="7E6958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rgbClr val="7E69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6157289"/>
                  </a:ext>
                </a:extLst>
              </a:tr>
              <a:tr h="472557">
                <a:tc>
                  <a:txBody>
                    <a:bodyPr/>
                    <a:lstStyle/>
                    <a:p>
                      <a:pPr algn="ctr"/>
                      <a:r>
                        <a:rPr lang="fr-FR" sz="1200" dirty="0"/>
                        <a:t>Arabica en grain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8€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8625397"/>
                  </a:ext>
                </a:extLst>
              </a:tr>
              <a:tr h="421106">
                <a:tc>
                  <a:txBody>
                    <a:bodyPr/>
                    <a:lstStyle/>
                    <a:p>
                      <a:pPr algn="ctr"/>
                      <a:r>
                        <a:rPr lang="fr-FR" sz="1200" dirty="0"/>
                        <a:t>Robusta moulu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9€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8371335"/>
                  </a:ext>
                </a:extLst>
              </a:tr>
              <a:tr h="431815">
                <a:tc>
                  <a:txBody>
                    <a:bodyPr/>
                    <a:lstStyle/>
                    <a:p>
                      <a:pPr algn="ctr"/>
                      <a:r>
                        <a:rPr lang="fr-FR" sz="1200" dirty="0"/>
                        <a:t>échantillon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0€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374749"/>
                  </a:ext>
                </a:extLst>
              </a:tr>
            </a:tbl>
          </a:graphicData>
        </a:graphic>
      </p:graphicFrame>
      <p:pic>
        <p:nvPicPr>
          <p:cNvPr id="14" name="Image 13">
            <a:extLst>
              <a:ext uri="{FF2B5EF4-FFF2-40B4-BE49-F238E27FC236}">
                <a16:creationId xmlns:a16="http://schemas.microsoft.com/office/drawing/2014/main" id="{B65B82EA-7184-4435-83E4-BF24B9B143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255902" y="2600244"/>
            <a:ext cx="583883" cy="313955"/>
          </a:xfrm>
          <a:prstGeom prst="rect">
            <a:avLst/>
          </a:prstGeom>
        </p:spPr>
      </p:pic>
      <p:sp>
        <p:nvSpPr>
          <p:cNvPr id="15" name="Triangle isocèle 14">
            <a:extLst>
              <a:ext uri="{FF2B5EF4-FFF2-40B4-BE49-F238E27FC236}">
                <a16:creationId xmlns:a16="http://schemas.microsoft.com/office/drawing/2014/main" id="{7301D4D4-D540-4873-98F1-5D87082A2541}"/>
              </a:ext>
            </a:extLst>
          </p:cNvPr>
          <p:cNvSpPr/>
          <p:nvPr/>
        </p:nvSpPr>
        <p:spPr>
          <a:xfrm>
            <a:off x="6109360" y="3053122"/>
            <a:ext cx="166297" cy="10805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Triangle isocèle 15">
            <a:extLst>
              <a:ext uri="{FF2B5EF4-FFF2-40B4-BE49-F238E27FC236}">
                <a16:creationId xmlns:a16="http://schemas.microsoft.com/office/drawing/2014/main" id="{37F04DAF-8724-4428-BEBF-E4B33713501A}"/>
              </a:ext>
            </a:extLst>
          </p:cNvPr>
          <p:cNvSpPr/>
          <p:nvPr/>
        </p:nvSpPr>
        <p:spPr>
          <a:xfrm rot="10800000">
            <a:off x="6094032" y="3212598"/>
            <a:ext cx="166297" cy="10805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6DD866F0-5F26-422F-B31A-CF9A147C41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234759" y="3040489"/>
            <a:ext cx="583883" cy="313955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7BD25706-9A11-46CB-9D94-1C5E5B4928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256096" y="3449908"/>
            <a:ext cx="583883" cy="313955"/>
          </a:xfrm>
          <a:prstGeom prst="rect">
            <a:avLst/>
          </a:prstGeom>
        </p:spPr>
      </p:pic>
      <p:sp>
        <p:nvSpPr>
          <p:cNvPr id="19" name="Triangle isocèle 18">
            <a:extLst>
              <a:ext uri="{FF2B5EF4-FFF2-40B4-BE49-F238E27FC236}">
                <a16:creationId xmlns:a16="http://schemas.microsoft.com/office/drawing/2014/main" id="{A7A9D40B-4C3A-432A-AEE3-624C309BEA17}"/>
              </a:ext>
            </a:extLst>
          </p:cNvPr>
          <p:cNvSpPr/>
          <p:nvPr/>
        </p:nvSpPr>
        <p:spPr>
          <a:xfrm>
            <a:off x="6125904" y="3485975"/>
            <a:ext cx="166297" cy="10805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Triangle isocèle 19">
            <a:extLst>
              <a:ext uri="{FF2B5EF4-FFF2-40B4-BE49-F238E27FC236}">
                <a16:creationId xmlns:a16="http://schemas.microsoft.com/office/drawing/2014/main" id="{E484C1CE-0CD8-4BEA-89E7-3955FE1B14BF}"/>
              </a:ext>
            </a:extLst>
          </p:cNvPr>
          <p:cNvSpPr/>
          <p:nvPr/>
        </p:nvSpPr>
        <p:spPr>
          <a:xfrm rot="10800000">
            <a:off x="6110576" y="3645451"/>
            <a:ext cx="166297" cy="10805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Triangle isocèle 20">
            <a:extLst>
              <a:ext uri="{FF2B5EF4-FFF2-40B4-BE49-F238E27FC236}">
                <a16:creationId xmlns:a16="http://schemas.microsoft.com/office/drawing/2014/main" id="{6F36982A-C867-43B7-8CCF-E39D58E2BFB7}"/>
              </a:ext>
            </a:extLst>
          </p:cNvPr>
          <p:cNvSpPr/>
          <p:nvPr/>
        </p:nvSpPr>
        <p:spPr>
          <a:xfrm>
            <a:off x="6125904" y="2582061"/>
            <a:ext cx="166297" cy="10805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Triangle isocèle 21">
            <a:extLst>
              <a:ext uri="{FF2B5EF4-FFF2-40B4-BE49-F238E27FC236}">
                <a16:creationId xmlns:a16="http://schemas.microsoft.com/office/drawing/2014/main" id="{A43E7D2F-82FD-4269-95FC-357CEBFB67BC}"/>
              </a:ext>
            </a:extLst>
          </p:cNvPr>
          <p:cNvSpPr/>
          <p:nvPr/>
        </p:nvSpPr>
        <p:spPr>
          <a:xfrm rot="10800000">
            <a:off x="6110576" y="2741537"/>
            <a:ext cx="166297" cy="10805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94CA3BB3-5D5B-427E-80EA-FE7A54A4B48F}"/>
              </a:ext>
            </a:extLst>
          </p:cNvPr>
          <p:cNvSpPr txBox="1"/>
          <p:nvPr/>
        </p:nvSpPr>
        <p:spPr>
          <a:xfrm>
            <a:off x="6863295" y="3933568"/>
            <a:ext cx="11187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Total:    17€</a:t>
            </a:r>
          </a:p>
        </p:txBody>
      </p:sp>
      <p:sp>
        <p:nvSpPr>
          <p:cNvPr id="24" name="Rectangle : coins arrondis 23">
            <a:hlinkClick r:id="rId4" action="ppaction://hlinksldjump"/>
            <a:extLst>
              <a:ext uri="{FF2B5EF4-FFF2-40B4-BE49-F238E27FC236}">
                <a16:creationId xmlns:a16="http://schemas.microsoft.com/office/drawing/2014/main" id="{82319391-9F01-438B-912E-91E1CE874090}"/>
              </a:ext>
            </a:extLst>
          </p:cNvPr>
          <p:cNvSpPr/>
          <p:nvPr/>
        </p:nvSpPr>
        <p:spPr>
          <a:xfrm>
            <a:off x="6666504" y="4533162"/>
            <a:ext cx="1118724" cy="343320"/>
          </a:xfrm>
          <a:prstGeom prst="roundRect">
            <a:avLst/>
          </a:prstGeom>
          <a:solidFill>
            <a:srgbClr val="7E6958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Commander</a:t>
            </a:r>
          </a:p>
        </p:txBody>
      </p:sp>
      <p:pic>
        <p:nvPicPr>
          <p:cNvPr id="26" name="Image 25">
            <a:extLst>
              <a:ext uri="{FF2B5EF4-FFF2-40B4-BE49-F238E27FC236}">
                <a16:creationId xmlns:a16="http://schemas.microsoft.com/office/drawing/2014/main" id="{E2373F4F-1FE8-43A3-868D-BB91FC08E6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1268" y="4408339"/>
            <a:ext cx="1863805" cy="1863805"/>
          </a:xfrm>
          <a:prstGeom prst="rect">
            <a:avLst/>
          </a:prstGeom>
        </p:spPr>
      </p:pic>
      <p:sp>
        <p:nvSpPr>
          <p:cNvPr id="25" name="Signe Moins 24">
            <a:extLst>
              <a:ext uri="{FF2B5EF4-FFF2-40B4-BE49-F238E27FC236}">
                <a16:creationId xmlns:a16="http://schemas.microsoft.com/office/drawing/2014/main" id="{49C301CC-5C33-42C5-BDFC-AFA627C03DB4}"/>
              </a:ext>
            </a:extLst>
          </p:cNvPr>
          <p:cNvSpPr/>
          <p:nvPr/>
        </p:nvSpPr>
        <p:spPr>
          <a:xfrm>
            <a:off x="4078041" y="484327"/>
            <a:ext cx="244809" cy="179099"/>
          </a:xfrm>
          <a:prstGeom prst="mathMinus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Signe Moins 26">
            <a:extLst>
              <a:ext uri="{FF2B5EF4-FFF2-40B4-BE49-F238E27FC236}">
                <a16:creationId xmlns:a16="http://schemas.microsoft.com/office/drawing/2014/main" id="{A8384F2D-18E8-4FC2-AA7A-14FFBD6D84DC}"/>
              </a:ext>
            </a:extLst>
          </p:cNvPr>
          <p:cNvSpPr/>
          <p:nvPr/>
        </p:nvSpPr>
        <p:spPr>
          <a:xfrm>
            <a:off x="4082840" y="575765"/>
            <a:ext cx="244809" cy="179099"/>
          </a:xfrm>
          <a:prstGeom prst="mathMinus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Signe Moins 27">
            <a:extLst>
              <a:ext uri="{FF2B5EF4-FFF2-40B4-BE49-F238E27FC236}">
                <a16:creationId xmlns:a16="http://schemas.microsoft.com/office/drawing/2014/main" id="{B36CED51-DCA4-4683-A84A-691D746389B0}"/>
              </a:ext>
            </a:extLst>
          </p:cNvPr>
          <p:cNvSpPr/>
          <p:nvPr/>
        </p:nvSpPr>
        <p:spPr>
          <a:xfrm>
            <a:off x="4073792" y="406757"/>
            <a:ext cx="244809" cy="179099"/>
          </a:xfrm>
          <a:prstGeom prst="mathMinus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789776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548748AD-B17E-436C-A42F-F96F3F9E74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86D1EC5-AEE1-46C8-BDAD-DB95FF93BF81}"/>
              </a:ext>
            </a:extLst>
          </p:cNvPr>
          <p:cNvSpPr/>
          <p:nvPr/>
        </p:nvSpPr>
        <p:spPr>
          <a:xfrm>
            <a:off x="3922643" y="304800"/>
            <a:ext cx="4346714" cy="62484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6211298E-0B0F-4AA0-9C0A-FC5459B05941}"/>
              </a:ext>
            </a:extLst>
          </p:cNvPr>
          <p:cNvSpPr txBox="1"/>
          <p:nvPr/>
        </p:nvSpPr>
        <p:spPr>
          <a:xfrm>
            <a:off x="4503761" y="1005353"/>
            <a:ext cx="30843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fr-FR" sz="2000" dirty="0">
              <a:solidFill>
                <a:schemeClr val="bg1"/>
              </a:solidFill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7F55BC40-4E2A-44A3-A17E-11FABA5A105B}"/>
              </a:ext>
            </a:extLst>
          </p:cNvPr>
          <p:cNvSpPr txBox="1"/>
          <p:nvPr/>
        </p:nvSpPr>
        <p:spPr>
          <a:xfrm>
            <a:off x="4835781" y="1860333"/>
            <a:ext cx="2520438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Facturation</a:t>
            </a:r>
            <a:r>
              <a:rPr lang="fr-FR" sz="1200" dirty="0"/>
              <a:t>:       adresse du compte</a:t>
            </a:r>
          </a:p>
          <a:p>
            <a:endParaRPr lang="fr-FR" sz="1200" dirty="0"/>
          </a:p>
          <a:p>
            <a:endParaRPr lang="fr-FR" sz="1200" dirty="0"/>
          </a:p>
          <a:p>
            <a:r>
              <a:rPr lang="fr-FR" sz="1400" dirty="0"/>
              <a:t>Livraison            </a:t>
            </a:r>
            <a:r>
              <a:rPr lang="fr-FR" sz="1200" dirty="0"/>
              <a:t>adresse du compte</a:t>
            </a:r>
          </a:p>
          <a:p>
            <a:endParaRPr lang="fr-FR" sz="1200" dirty="0"/>
          </a:p>
          <a:p>
            <a:endParaRPr lang="fr-FR" sz="1200" dirty="0"/>
          </a:p>
          <a:p>
            <a:r>
              <a:rPr lang="fr-FR" sz="1400" dirty="0"/>
              <a:t>Adresse:</a:t>
            </a:r>
          </a:p>
          <a:p>
            <a:endParaRPr lang="fr-FR" sz="1400" dirty="0"/>
          </a:p>
          <a:p>
            <a:r>
              <a:rPr lang="fr-FR" sz="1400" dirty="0"/>
              <a:t>Complément:</a:t>
            </a:r>
          </a:p>
          <a:p>
            <a:endParaRPr lang="fr-FR" sz="1400" dirty="0"/>
          </a:p>
          <a:p>
            <a:r>
              <a:rPr lang="fr-FR" sz="1400" dirty="0"/>
              <a:t>CP:                    Ville:</a:t>
            </a:r>
          </a:p>
        </p:txBody>
      </p:sp>
      <p:grpSp>
        <p:nvGrpSpPr>
          <p:cNvPr id="11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99aGpjVXmFohJAvnIRhX2IHZj3aIZ6BTvEQ6361moHc7Zz6Bvjhxl9f64SDimoc/9mAMJ4hAfVk13D+IB+bhwjwRfaWhr6uDe1JkaRFQ7zatFVNULNzMl1Em+qKhn93XsxABSZVsxl2OGqdxK2e73BCvYy/aKo3dfG6pakYL/D7Oh+SbjwdQbvh4/NimZXl+3PHF1lN4yzHrwhzMlEn1eJLlrvOfA4hGsEm8tE0a0lzbp2+m+asxNP83e3NCITjeXVxAfVV11W99dGzrChp0toqXQtjW6nnKRt/NEIHt9Jd3q/uj7vEMY+b9YKszvVR+LFxLsiAiTgplZRZxh0gd/tQjO4Th6cjaI/Ss6dFs6qabFJ6UtqhjAFhvA7nz8RaMWiRGvk14v1we/GAOmLtqy37a9ThwRPTkfOiGQuS9G9UWOElPKurhetry/XVnceewRmYLfPV53nbpFfznGZLp0xInU3bNSQmneRlRdJO3JQJlcj3e+dNpO0jMpl4lG7iMHa9pRvJc5G36S82RtObJLVBhzfa29sMvzonRu2QwQ4VilBdhg8bdT67zWhvLfdKkx5J01/4C+Mv4HEUHP9k0RQkRelnn/VjuSF9fLPOwNO8xyjgWNzGh8azQU3HxpVeZuU6T3+P4bfw3Hrs6aNvANCzjtvnPzfbih5zK5exnyiKMd+6WeWckCmrtz5UcbjYpWGBuTKqnzQVf3BRkEuaunRA3wbYXoaEyPeDI1owqnzfZ/z978CPDhaEI+LqmkdEMArnfVzfsM/xm+vVZqnkYaMVOOrzulqvSOY9ClBDypsAxC6+YO8ZX37VFiVSLe0LSjr4JgRNJUwkfffR+0sf46Am+gK/n1FWBn6wh9Pn9vMNPh0o4QGIBxr+c4ObPBgPmOeG9/HAldkC+xY0oN1D+vH4M2+UQmz6+JNPNuBpnlv0h0dsHFMv9Tv7XvH9DdTzHzY802ypfqvxbAaC1thzI+3Mc8sx4bGc/p5M/qzOc+REbkFh87wHVnhsgKuUEs6zcjWGyDgxGZKRoec9kcETOKSMwy3nzX/6DNDNO9zmGQipYs8tm96y2cagrfu8B415skPSvOeEDoeFDOyWBL4FGW5ocsPXtyLgLQg3OFynmm4a8wZMbx/JD8fOJ19+8c2Hz4VLz/7inV9CfzZttqRUPbs43dCWo+oRAgpora07rDLiTgaeuBOG5wMjmlc5xzLwwB43OQUydX7+2UfWw2ZkP7p7ZEfzdf0xHUDYIkLkjmYdtukDEzTIew7oxiSw0XyRFACejTkP/fFL/h/lZs938xoAAA==&lt;/Code&gt;&lt;CodeSignature&gt;d3kCEg6CNVFi2DvMhF9orNSR8JigTVVnr1qA2qGxMwPGndM9hx5SlO3leKxzALstVHwTTJXX2kvwsxUB1cG0Qf4/Kk7Y93Iss4hkBE2rfol7iCQWS+vXaXYLtrJhhcemPIz0Bza94C3z/zAImSF8yPngEcj5H3c6fcqj4bWdCATNk6iT0WDJhky0sBjiyFo36TcPmNUN86tBx3FRsMeeuTXe/nHKkuGDI6ELGSA2v97RHo3LlQ0EWbYoO8JODgX3HFYwd7t6G/Qfv9jY/ZbP6J8IaSXGbRDUtXTW4m2i3nhgNC2znqNKGFqQHhbJmMxKGKCWLKRTI3/u5FOvu6CngQ==&lt;/CodeSignature&gt;&lt;/SmartOptions&gt;&lt;SmartResize enabled=&quot;True&quot; minWidth=&quot;10&quot; minHeight=&quot;10&quot; /&gt;&lt;/SmartSettings&gt;">
            <a:extLst>
              <a:ext uri="{FF2B5EF4-FFF2-40B4-BE49-F238E27FC236}">
                <a16:creationId xmlns:a16="http://schemas.microsoft.com/office/drawing/2014/main" id="{296D837D-738A-4EE7-B9EC-3FE58F12D337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5878552" y="2528743"/>
            <a:ext cx="131556" cy="131556"/>
            <a:chOff x="554563" y="2632644"/>
            <a:chExt cx="131556" cy="131556"/>
          </a:xfrm>
        </p:grpSpPr>
        <p:sp>
          <p:nvSpPr>
            <p:cNvPr id="12" name="Box">
              <a:extLst>
                <a:ext uri="{FF2B5EF4-FFF2-40B4-BE49-F238E27FC236}">
                  <a16:creationId xmlns:a16="http://schemas.microsoft.com/office/drawing/2014/main" id="{AC1AAE76-33D4-4B58-AA2E-694B2AD41B46}"/>
                </a:ext>
              </a:extLst>
            </p:cNvPr>
            <p:cNvSpPr/>
            <p:nvPr/>
          </p:nvSpPr>
          <p:spPr>
            <a:xfrm>
              <a:off x="554563" y="2632644"/>
              <a:ext cx="131556" cy="13155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3" name="Check" hidden="1">
              <a:extLst>
                <a:ext uri="{FF2B5EF4-FFF2-40B4-BE49-F238E27FC236}">
                  <a16:creationId xmlns:a16="http://schemas.microsoft.com/office/drawing/2014/main" id="{A10C0479-B08F-4C13-BA10-7D8F4BAF223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AE425C04-B633-4AE2-8E0F-FB7873CE94CB}"/>
              </a:ext>
            </a:extLst>
          </p:cNvPr>
          <p:cNvSpPr/>
          <p:nvPr/>
        </p:nvSpPr>
        <p:spPr>
          <a:xfrm>
            <a:off x="6053321" y="3057235"/>
            <a:ext cx="1336312" cy="2286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AB0561A-424B-4844-B9A0-09D04FBE4F90}"/>
              </a:ext>
            </a:extLst>
          </p:cNvPr>
          <p:cNvSpPr/>
          <p:nvPr/>
        </p:nvSpPr>
        <p:spPr>
          <a:xfrm>
            <a:off x="6053321" y="3439897"/>
            <a:ext cx="1336312" cy="2286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59A674A-6AE9-4111-A8B1-A4E77B19145B}"/>
              </a:ext>
            </a:extLst>
          </p:cNvPr>
          <p:cNvSpPr/>
          <p:nvPr/>
        </p:nvSpPr>
        <p:spPr>
          <a:xfrm>
            <a:off x="5226032" y="3911371"/>
            <a:ext cx="660608" cy="19874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65FDC87-0193-416E-847C-741EE8BB72F8}"/>
              </a:ext>
            </a:extLst>
          </p:cNvPr>
          <p:cNvSpPr/>
          <p:nvPr/>
        </p:nvSpPr>
        <p:spPr>
          <a:xfrm>
            <a:off x="6395801" y="3898251"/>
            <a:ext cx="993832" cy="21367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 : coins arrondis 17">
            <a:extLst>
              <a:ext uri="{FF2B5EF4-FFF2-40B4-BE49-F238E27FC236}">
                <a16:creationId xmlns:a16="http://schemas.microsoft.com/office/drawing/2014/main" id="{62953C90-92A5-46EE-A1DC-3112B507B1A5}"/>
              </a:ext>
            </a:extLst>
          </p:cNvPr>
          <p:cNvSpPr/>
          <p:nvPr/>
        </p:nvSpPr>
        <p:spPr>
          <a:xfrm>
            <a:off x="6443877" y="4442419"/>
            <a:ext cx="771394" cy="343320"/>
          </a:xfrm>
          <a:prstGeom prst="roundRect">
            <a:avLst/>
          </a:prstGeom>
          <a:solidFill>
            <a:srgbClr val="7E6958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bg1"/>
                </a:solidFill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Suivant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F3FB0B41-EAC4-4A2A-A59C-ABCEEB59747D}"/>
              </a:ext>
            </a:extLst>
          </p:cNvPr>
          <p:cNvSpPr txBox="1"/>
          <p:nvPr/>
        </p:nvSpPr>
        <p:spPr>
          <a:xfrm>
            <a:off x="4656161" y="1157753"/>
            <a:ext cx="30843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/>
              <a:t>Adresse</a:t>
            </a:r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5D192158-6795-48D3-BC4B-F800C48ADC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8792" y="5393010"/>
            <a:ext cx="1048514" cy="573025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E825416D-C6C6-48D8-B196-B28C1A56B59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5254" y="5478649"/>
            <a:ext cx="1571591" cy="401749"/>
          </a:xfrm>
          <a:prstGeom prst="rect">
            <a:avLst/>
          </a:prstGeom>
        </p:spPr>
      </p:pic>
      <p:sp>
        <p:nvSpPr>
          <p:cNvPr id="20" name="Signe Moins 19">
            <a:extLst>
              <a:ext uri="{FF2B5EF4-FFF2-40B4-BE49-F238E27FC236}">
                <a16:creationId xmlns:a16="http://schemas.microsoft.com/office/drawing/2014/main" id="{9EEBFDC5-7F68-4DCA-B511-14558E271D6E}"/>
              </a:ext>
            </a:extLst>
          </p:cNvPr>
          <p:cNvSpPr/>
          <p:nvPr/>
        </p:nvSpPr>
        <p:spPr>
          <a:xfrm>
            <a:off x="4143041" y="475278"/>
            <a:ext cx="244809" cy="179099"/>
          </a:xfrm>
          <a:prstGeom prst="mathMinus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Signe Moins 21">
            <a:extLst>
              <a:ext uri="{FF2B5EF4-FFF2-40B4-BE49-F238E27FC236}">
                <a16:creationId xmlns:a16="http://schemas.microsoft.com/office/drawing/2014/main" id="{FF3A4408-8DAE-4BB1-BEBC-5C08073A3370}"/>
              </a:ext>
            </a:extLst>
          </p:cNvPr>
          <p:cNvSpPr/>
          <p:nvPr/>
        </p:nvSpPr>
        <p:spPr>
          <a:xfrm>
            <a:off x="4147840" y="566716"/>
            <a:ext cx="244809" cy="179099"/>
          </a:xfrm>
          <a:prstGeom prst="mathMinus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Signe Moins 22">
            <a:extLst>
              <a:ext uri="{FF2B5EF4-FFF2-40B4-BE49-F238E27FC236}">
                <a16:creationId xmlns:a16="http://schemas.microsoft.com/office/drawing/2014/main" id="{C360A053-41D7-40DF-BF6E-04A6145C84B6}"/>
              </a:ext>
            </a:extLst>
          </p:cNvPr>
          <p:cNvSpPr/>
          <p:nvPr/>
        </p:nvSpPr>
        <p:spPr>
          <a:xfrm>
            <a:off x="4138792" y="397708"/>
            <a:ext cx="244809" cy="179099"/>
          </a:xfrm>
          <a:prstGeom prst="mathMinus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64773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id="{6761E723-3289-416F-A00C-59DFF274FE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928E630-812E-4560-B2FA-566E55550771}"/>
              </a:ext>
            </a:extLst>
          </p:cNvPr>
          <p:cNvSpPr/>
          <p:nvPr/>
        </p:nvSpPr>
        <p:spPr>
          <a:xfrm>
            <a:off x="3922643" y="304800"/>
            <a:ext cx="4346714" cy="62484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561283AA-3C82-4CDB-A10B-1A44A26595D1}"/>
              </a:ext>
            </a:extLst>
          </p:cNvPr>
          <p:cNvSpPr txBox="1"/>
          <p:nvPr/>
        </p:nvSpPr>
        <p:spPr>
          <a:xfrm>
            <a:off x="4656161" y="1157753"/>
            <a:ext cx="30843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/>
              <a:t>Récapitulatif de commande</a:t>
            </a:r>
          </a:p>
        </p:txBody>
      </p:sp>
      <p:graphicFrame>
        <p:nvGraphicFramePr>
          <p:cNvPr id="14" name="Tableau 20">
            <a:extLst>
              <a:ext uri="{FF2B5EF4-FFF2-40B4-BE49-F238E27FC236}">
                <a16:creationId xmlns:a16="http://schemas.microsoft.com/office/drawing/2014/main" id="{5570A50C-EE96-4816-BCDF-7B25BB85F7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7440641"/>
              </p:ext>
            </p:extLst>
          </p:nvPr>
        </p:nvGraphicFramePr>
        <p:xfrm>
          <a:off x="4556738" y="1904159"/>
          <a:ext cx="3183817" cy="15424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0183">
                  <a:extLst>
                    <a:ext uri="{9D8B030D-6E8A-4147-A177-3AD203B41FA5}">
                      <a16:colId xmlns:a16="http://schemas.microsoft.com/office/drawing/2014/main" val="867343117"/>
                    </a:ext>
                  </a:extLst>
                </a:gridCol>
                <a:gridCol w="803256">
                  <a:extLst>
                    <a:ext uri="{9D8B030D-6E8A-4147-A177-3AD203B41FA5}">
                      <a16:colId xmlns:a16="http://schemas.microsoft.com/office/drawing/2014/main" val="976913766"/>
                    </a:ext>
                  </a:extLst>
                </a:gridCol>
                <a:gridCol w="940378">
                  <a:extLst>
                    <a:ext uri="{9D8B030D-6E8A-4147-A177-3AD203B41FA5}">
                      <a16:colId xmlns:a16="http://schemas.microsoft.com/office/drawing/2014/main" val="1545556462"/>
                    </a:ext>
                  </a:extLst>
                </a:gridCol>
              </a:tblGrid>
              <a:tr h="445155">
                <a:tc>
                  <a:txBody>
                    <a:bodyPr/>
                    <a:lstStyle/>
                    <a:p>
                      <a:r>
                        <a:rPr lang="fr-FR" sz="1400" dirty="0"/>
                        <a:t>Nom du Produit</a:t>
                      </a:r>
                    </a:p>
                  </a:txBody>
                  <a:tcPr>
                    <a:solidFill>
                      <a:srgbClr val="7E695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Qté</a:t>
                      </a:r>
                    </a:p>
                  </a:txBody>
                  <a:tcPr>
                    <a:solidFill>
                      <a:srgbClr val="7E695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Prix</a:t>
                      </a:r>
                      <a:r>
                        <a:rPr lang="fr-FR" dirty="0"/>
                        <a:t> TTC</a:t>
                      </a:r>
                    </a:p>
                  </a:txBody>
                  <a:tcPr>
                    <a:solidFill>
                      <a:srgbClr val="7E69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6157289"/>
                  </a:ext>
                </a:extLst>
              </a:tr>
              <a:tr h="365044">
                <a:tc>
                  <a:txBody>
                    <a:bodyPr/>
                    <a:lstStyle/>
                    <a:p>
                      <a:r>
                        <a:rPr lang="fr-FR" sz="1200" dirty="0"/>
                        <a:t>Arabica en grain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8€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8625397"/>
                  </a:ext>
                </a:extLst>
              </a:tr>
              <a:tr h="365044">
                <a:tc>
                  <a:txBody>
                    <a:bodyPr/>
                    <a:lstStyle/>
                    <a:p>
                      <a:r>
                        <a:rPr lang="fr-FR" sz="1200" dirty="0"/>
                        <a:t>Robusta moulu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9€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8371335"/>
                  </a:ext>
                </a:extLst>
              </a:tr>
              <a:tr h="365044">
                <a:tc>
                  <a:txBody>
                    <a:bodyPr/>
                    <a:lstStyle/>
                    <a:p>
                      <a:r>
                        <a:rPr lang="fr-FR" sz="1200" dirty="0"/>
                        <a:t>échantillon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0€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374749"/>
                  </a:ext>
                </a:extLst>
              </a:tr>
            </a:tbl>
          </a:graphicData>
        </a:graphic>
      </p:graphicFrame>
      <p:sp>
        <p:nvSpPr>
          <p:cNvPr id="15" name="ZoneTexte 14">
            <a:extLst>
              <a:ext uri="{FF2B5EF4-FFF2-40B4-BE49-F238E27FC236}">
                <a16:creationId xmlns:a16="http://schemas.microsoft.com/office/drawing/2014/main" id="{543FA231-7DD4-4C3F-ACAB-4FBB3CE7A4B6}"/>
              </a:ext>
            </a:extLst>
          </p:cNvPr>
          <p:cNvSpPr txBox="1"/>
          <p:nvPr/>
        </p:nvSpPr>
        <p:spPr>
          <a:xfrm>
            <a:off x="6269119" y="3629543"/>
            <a:ext cx="1337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Total:    17€</a:t>
            </a:r>
          </a:p>
        </p:txBody>
      </p:sp>
      <p:sp>
        <p:nvSpPr>
          <p:cNvPr id="16" name="Rectangle : coins arrondis 15">
            <a:hlinkClick r:id="rId3" action="ppaction://hlinksldjump"/>
            <a:extLst>
              <a:ext uri="{FF2B5EF4-FFF2-40B4-BE49-F238E27FC236}">
                <a16:creationId xmlns:a16="http://schemas.microsoft.com/office/drawing/2014/main" id="{0B972B1E-FB48-4AE1-AAB7-B2A71B760C11}"/>
              </a:ext>
            </a:extLst>
          </p:cNvPr>
          <p:cNvSpPr/>
          <p:nvPr/>
        </p:nvSpPr>
        <p:spPr>
          <a:xfrm>
            <a:off x="6969161" y="4801240"/>
            <a:ext cx="771394" cy="343320"/>
          </a:xfrm>
          <a:prstGeom prst="roundRect">
            <a:avLst/>
          </a:prstGeom>
          <a:solidFill>
            <a:srgbClr val="7E6958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Payer</a:t>
            </a:r>
          </a:p>
        </p:txBody>
      </p:sp>
      <p:sp>
        <p:nvSpPr>
          <p:cNvPr id="17" name="Rectangle : coins arrondis 16">
            <a:hlinkClick r:id="rId4" action="ppaction://hlinksldjump"/>
            <a:extLst>
              <a:ext uri="{FF2B5EF4-FFF2-40B4-BE49-F238E27FC236}">
                <a16:creationId xmlns:a16="http://schemas.microsoft.com/office/drawing/2014/main" id="{85662FCA-445E-4F16-BE00-681A318475C7}"/>
              </a:ext>
            </a:extLst>
          </p:cNvPr>
          <p:cNvSpPr/>
          <p:nvPr/>
        </p:nvSpPr>
        <p:spPr>
          <a:xfrm>
            <a:off x="4556738" y="4801240"/>
            <a:ext cx="1002037" cy="343320"/>
          </a:xfrm>
          <a:prstGeom prst="roundRect">
            <a:avLst/>
          </a:prstGeom>
          <a:solidFill>
            <a:srgbClr val="7E6958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Annuler</a:t>
            </a:r>
          </a:p>
        </p:txBody>
      </p:sp>
      <p:sp>
        <p:nvSpPr>
          <p:cNvPr id="18" name="Signe Moins 17">
            <a:extLst>
              <a:ext uri="{FF2B5EF4-FFF2-40B4-BE49-F238E27FC236}">
                <a16:creationId xmlns:a16="http://schemas.microsoft.com/office/drawing/2014/main" id="{95744441-407B-49D6-8363-F49FF606FD36}"/>
              </a:ext>
            </a:extLst>
          </p:cNvPr>
          <p:cNvSpPr/>
          <p:nvPr/>
        </p:nvSpPr>
        <p:spPr>
          <a:xfrm>
            <a:off x="4085575" y="485217"/>
            <a:ext cx="244809" cy="179099"/>
          </a:xfrm>
          <a:prstGeom prst="mathMinus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Signe Moins 18">
            <a:extLst>
              <a:ext uri="{FF2B5EF4-FFF2-40B4-BE49-F238E27FC236}">
                <a16:creationId xmlns:a16="http://schemas.microsoft.com/office/drawing/2014/main" id="{768C4D54-00AB-4947-8942-5CA18BB332E7}"/>
              </a:ext>
            </a:extLst>
          </p:cNvPr>
          <p:cNvSpPr/>
          <p:nvPr/>
        </p:nvSpPr>
        <p:spPr>
          <a:xfrm>
            <a:off x="4090374" y="576655"/>
            <a:ext cx="244809" cy="179099"/>
          </a:xfrm>
          <a:prstGeom prst="mathMinus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Signe Moins 19">
            <a:extLst>
              <a:ext uri="{FF2B5EF4-FFF2-40B4-BE49-F238E27FC236}">
                <a16:creationId xmlns:a16="http://schemas.microsoft.com/office/drawing/2014/main" id="{9E5099F4-5F43-47A0-889C-22606708446D}"/>
              </a:ext>
            </a:extLst>
          </p:cNvPr>
          <p:cNvSpPr/>
          <p:nvPr/>
        </p:nvSpPr>
        <p:spPr>
          <a:xfrm>
            <a:off x="4081326" y="407647"/>
            <a:ext cx="244809" cy="179099"/>
          </a:xfrm>
          <a:prstGeom prst="mathMinus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246427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E2B0AEE7-4B64-4823-B5B1-7D756B9B9D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41E3053-415D-46A3-AE65-090B5E27EA20}"/>
              </a:ext>
            </a:extLst>
          </p:cNvPr>
          <p:cNvSpPr/>
          <p:nvPr/>
        </p:nvSpPr>
        <p:spPr>
          <a:xfrm>
            <a:off x="3922643" y="304800"/>
            <a:ext cx="4346714" cy="62484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0" name="Checkbox Group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bZEtJN5trzIZ/7X6Wfpcl2WjJwFIzhUl3ldF7M8nVRVmZ4ti3brzEfhWVUv0qbzwSg9O16tUurzjgPooYhnQriPGV7/bbwYIINHiL51Ms+nbyfVu8/rar16Pc9WeZNOI5/RkPKrNNJ6i6CPX+dgw3wmH0mPHq4RfPEU5+lWpK/xWRP00wE0AAzP3bvp8WyWnoOIU+WveMsukcb03vNskpdbH5m+8+bRRyBb7PUziMtxnWfMAvzLZ1GYpt3WRx+N0t37O0MAN3ASkT3Ce1sG8u//xr26CTrajr9bzNo5Ad3b2bmpKcBSy9j8vKletzVxz9aN/Xm4pZ98NjTKsf9Hj1HNU+ftul6mbb3OI93+kv5HeWnE2X8GWEehn2f00s3gvT9/ySYpv6yKWfq0aFZVk28NCy8EYYgDfldRJjdL0xBxbfeRYd2owPzGwUjxsM6JgQ9pogqUaRHj2q1q8tOkPdImX87yeiTcflxfNGk+TLK2vr6RIsyur9AHwfYVFI2vr7Vi5Ol2gmeAgb4xfRqiGtWl5hlABc/X163m2QAcTwz4V6sZzfSzulpgere2tqyevCOTe4c1Qt8YdR9S5F9kb2na1rWZO9KqadGQnDZtVZM6yc7JFUibeXVFdL87L2Ygf8N4bIYd0leZYKvni51QL+MvmupNXbxuaVTjBX5f50M6D09ECQ18HPnovFhmZXl7hvsiq2m45fgVDYAE8aRafMly1GGgGL7D2gzPNGun83Tr9N00Z2OW5u9u1j6Qp+fVxQW0eV1X9dZHz7KipHlqq3TNbGGZPWWWkbkak1kk8H1N4/3q/rhLfPG4WS/I0F4fhR8bl4xsf9rOncArS4w7QO72oRg9JW5iTI4fpWei7bJJ6VmWDjUGkDRfvSHkFtm7YrFekJJdTAjn6txKE/VSLHkAF+jYQ9uCjqCOx6JP3kdLQFpikHfOl2Gj35O7r4lrVmdE27qx1IYdwVeZHcg3hTn0xfN8ecFuy+5OfwjmbeMix22XbfW8aNrHBrjM65FFWv52QZVq6dg7W30lpsY/ptN9S2R/jbr1eGLGfV40Yxkd/RvVn3D+oXpdX1uur4iEvRcnfJ63TXo1z2myVb5EJIgP1tBaKbnOFSlgkvYstS60SPpH78MLQkOJjkJTdSONLvI2/cXGkRuaUtLrFBCnR+nO4WFED0axse5cw25v6vzfG3GShk/WRTmDtZooRwUfR1gJDyz4zdZ6wDiQYOYZtHjIth2yQNcMEerruRzNZKzSShTe4FzgobbE/+QXPC+W+QARem2tU6Pm283FkGGOW9/+h8o41NNgfDPEIOzadpwf5RVoxpvZBKT7XW+ebDyCZpRY0uX3vp+WRFBofHQ+fr0qKSsArrPf/+L0o9+3/n2XZHvpJ/+7/Cj9JSNlS35B49jxi2qZx6cGwXabwvcg1b8kG1Dn5OQX1E9BCSXx1X7RuiBfLT5eRtJwy2efDbLLhgGzE4+o+1XeFD/IT5cwzDMa+FAY9z4OPY1PpvRuRjkFjGnAsYQR3ILZKqjnnUP68ZgsWDsff1Esg1GOQpN8h5p+8sn7y5lyFiBTh9zB94rvbxSfzVogajH9B9OFUW1Wqh8eS1h8hjqScd4eVDciAbG+hgOPJ55N8J/eKCj/Ywi/seeoOsJDLPgqX5D5ISGYrZezDEw2zIhXc/K4Xdg3aPpuxZzvz5eC6nPSB3bU76eTux+9b0Q0qA5ulzPaqN0jSRw8EUxOSCXWN5uOGxyu11VNHldG4t2wZ63+FhnsrJmSHYQGqGo4FZNrOGRFnT6eHr2pVo/vTo/Sy6xcB0GP7fEGH7yhUNcMGSg8uf7JvKZPsvJ5RXEhcdEWe8PMW0eK1c000SAMELdmFJldUF/iFMtXuyNJ1shfe7f3c4zRZiBkuFfE5ItVVudvKvF+9/BhNAb+0BmCv11kJTFawx7xlYlASdlIBFdQIit1azn9UNT2csOs8HRE/PtoWHHzbDgO7X/HTpwD+1k0+2ieDab5fSytz1GsvJxdMtGXfDuoT3wIgV37Gu+XWAbYCCEOI6Tc+M31isk3mFhigGiFzJKkRH7hL/TmUdU1gdjtfPGqalkU2Ws6py/jCOFhlYg3v2qLEmuE7QtaLfMDQwDpBmzvr/v9NAlnLs5gprAo4tD+3H5+g6vhAYhnv/3nBtciyof+c8P7eAIHb5cdvM+8UcpEbXLm/OcW/eHx1GHqd3azB2QejqGn2VLzg68V1IAtjD030s48txwTHisl7ykgx+tWPtjI7rFHerPv39ht0BJdi5YlH4q4uPy6/UPsWNSeVO8+unN7CO9BWjzO8yXnUwi9yd+NPX2WGYqmhp4NXnT3gVf9tXniGUWcvNb7gVPC2m9I6cWe95wUz6b9fJgWRFrE5R86K7wc/7M4K56d///ArNyy2WDIFHveg2C8nBiO9T1mBs/wctX70P0WZLihyQ1f34qAtyDc4HCdKb9pzBswHcwY4GHDXzQ/SbHJhuDXPJhZZzXE5/xdNQMTfPgzP+NZF9vOl6LBdhuye3huIKcbyk2y9bXTNzdgoPG4zfCYaJxCb0oKFOyLb0ncV62wBjKp2rZa3CAhA/G1Jd5N/DHwvjdzlGHc8Hwt6N58v+cyPo1rJBRMs+VMGMcQkgJ2S0nK2GAJtC5W5U1L+bHMa48hb+OY30KgRb+byaH+7DzdziWX19zkmCzn+8NwI0wD+bspCWweX+Ip+XeOlKBDRT7xhBgJlLAFPviZn7m5IzxhR5+4v79bzCjvrznloIn3iTR6776AoNfVt/PiYt6GfUkT7wNt9LX68pMGCtn74D0hd0C5hEZ8WLcww7fgbjy317P+M6GFxre3aPv1zfJGY8dLE4L417cwMT3SsWHfkBYZzM3DA0WuKVypccaAhFu1p/d3KPyjlLI9g8ug5vkQQv+uN1MaTzwDbp7b5f7J3PDy9ZdfnL6b5rwYmebvbp8YRuLreXVxkdfj07qu6q2PnmUFVgPIOhc2c5v+4p1fQn9S1ns5zSVz2+SYEmrYyOzT8mhOhosyZ4hvtu5wgDJs+obHftNqww3pZln+xpLA0iyx0lCQZ+5m775GgrmzPugvXL33OvYNy083rvSaxch+mw6WpbfSpB9tWDm8Aa3tdDdmgd8njU10frqmtfMpKGq9xHhbxkJS7AYnTbhHhjV+YlS+hT8oXb5xF4ibU6gbdNbG9N9NPnsXDbv4uCkQwHMLJdrJbPZ44JYpTm4f8+gY4e9F+aH73CpFeosh4SH+eWmiiRvYp/uEXtZmHkKTW4wMT+B5RKE+7/s9m9qoK/TJ7brHs2kk6HH7Zqxu5RTjCQRYIpX3mANP5Jyd3iDUJ7bRLcS6+1hFe2tB7z63ZEo8t2Jy87wHXDyRgdxaVXSf9+waj4j+QFT2Hnqg+7wXyczzNfDH4+uN9+ba7tMNx25i3ffQJt2nE4393OiX7rN5tN+0xuk+gQbyMiRfD5qnG1yksEEjeYN4f43UfSDY3V7fT0N1n68pHni+ljia5wP6xRMhxNfWcN3nA1HDI2pvIKf0ARqw+3zQFJjnGxgvHl9jfrCUdR8vfzOsQT1R+wAN2n06qaNvTqN+bYXWfRDIzkxszQEsreGml4UJafWLqQ3PvpluOyFCGAsSnTZkXvysi59xkWzL15y4Ln4hQp20UPjlz06X469WM9L2zygDguXbLQ73v7FZ3xCrvU+qcdNzi4XBm55bLf3d5vmGtFS45hpS7gPthv8MrlQ6Xv8meO4DJ+gDXv+AVz+YJT6QFW4xN2yiP2SCviZ5vsZrX+OVrz0BX5PwP0syNziPzrZ8nSl8T4K+R/P3aPreU/SeU3ML2r23DNxyeLdodosmtybQLQnzDfHoIF0NsNsQ9INW9Ya+upFgNxDqxpHdyC8DyP3cL11l5Dz3V4DewIn+SXKiZbVqYPWp/2G44LKx+Q2rU6/yRXUJj36OWLJpBT1eUPuGlqguK1qalm6eexHL1jeyKHWU7t5+fjo+7A9jGQqP5BF6ff2cLO9sXKMiqbtF3uiGjPjXBuInsW4HZHBKhNsiRP8aaD0tmlXVbEZmg0q8tU4xzw0TuEnH1DzsIVEOJXlY4Zjna6vS91dBTd6KBnrckD6c1vn5Zx9BNUIzyjR8dPfILvd/XR2kK/w3qp3zqk63CpLpYoM+cGJ/SO2OaG2cfm5v314ZDSqa4vs38twNjH/cbhUDpqTz53vN03drYr68ZvpgshrRY9U5GTaD0deYmynxatPVzY/SMyFCNik76b0IPQ2os+PVChKSimqNkMC05G78JeRbtXeO623fCNKz+kbknfWEkvbdRFaI46iHg/nET20ZCtyeD9t50YyFZvTvAMNxI49a5tdNzQNiuT82vTKQzL6tV6RkFADGrN2aEBd5m/5i41nZAQ7ouxs6dwbx63XvkevrIeCM6ddDwCP+7RFQzp9UVZmeNUyDfPY+/ce/2GARe+Qa/2TRFKQy0s8+S78opnXVVOft+Mvz82KKxZs6H3/RVG/q4nVLmI4X+H09xJIDBrD5GnjGEEwvs3Kdp7/H7fEkrXirts84NTuEy60Hu3GSm7Yulhcpcs4/jBmG28P0+6otymb8ed5ytvvmTOc3OInw43nOaOVnedHOKfj4IntnlDbwkc9vCOVl2nX6x6/XEyHl1s5oAFzUZJinQ5jXPcKMpKP3oM8m7ULeRV0XMzf/1WvB/vYGR9/EQgVRAdgOoMZ6pDB6hNpanTJIEUyRfWPDPGjnH71LP6KFtHYYh5wkiaGizZgkrG6b7xbtfOujdx/duU0HFj4voZ02U7bYeTYDDd4NjUO5fgCxTRPEnq71H289KeyGc9IlpVAlrTjt0gwT2foCXzuKvTHXsyk2udlxwzMg+zat8LM1Agd80xhu40zi2TAKz1/65kdxs27FE3NwY+3eU88wG3eWNj3FcXvGHpLd9Bf+wvR37X8xLNUbSKjCztA09UDKfPfOmIzygsFvzB5YtQYY7+2OQEO9N8ZxqmxWaXiGRnrL0W1aM45yA543rs+4Lhz4U3+lH7/k/wGTxaJKtl8AAA==&lt;/Code&gt;&lt;CodeSignature&gt;F2i80vrBKmsYPRYMXQ7EVvRlx/eFD3M/ie3ekOu/M+vJeuw7DMW2pPeOzlLhlqcEomnC8C/KNNbtSj8sQlvXLLmr+9qo+wUr/36r8W1SXfah8S9RloCZHYCaZSVPVWd0LNDuVVMrBiZ2IvC4VIE0sc+7GykVC4OzBBUfiFCZ69085c7cdMEfwR6XycB6crpQa6WLz6IFp+Wtf8Dx/0OXrJx1+fgSPKcC3Wy9AuZzJETwx/rRp0hVHGu6CLgknC8FQOfgcwzbZu8ZyrxUo2h0tAl/S7RJ1YSq7SWUiBrCOD/FtnjCJ+XYs/Bqxbl2fAH6rinEeXSgUXW9DayRQRhC0w==&lt;/CodeSignature&gt;&lt;/SmartOptions&gt;&lt;SmartResize enabled=&quot;True&quot; minWidth=&quot;0&quot; minHeight=&quot;0&quot; /&gt;&lt;/SmartSettings&gt;">
            <a:extLst>
              <a:ext uri="{FF2B5EF4-FFF2-40B4-BE49-F238E27FC236}">
                <a16:creationId xmlns:a16="http://schemas.microsoft.com/office/drawing/2014/main" id="{CE44D293-48B0-4AE3-AF7F-50263A9B21C8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4682190" y="2938505"/>
            <a:ext cx="1708157" cy="505523"/>
            <a:chOff x="617375" y="1322647"/>
            <a:chExt cx="1423333" cy="357044"/>
          </a:xfrm>
        </p:grpSpPr>
        <p:sp>
          <p:nvSpPr>
            <p:cNvPr id="11" name="Box">
              <a:extLst>
                <a:ext uri="{FF2B5EF4-FFF2-40B4-BE49-F238E27FC236}">
                  <a16:creationId xmlns:a16="http://schemas.microsoft.com/office/drawing/2014/main" id="{10137EDE-EF91-42D7-9194-B2232939C00C}"/>
                </a:ext>
              </a:extLst>
            </p:cNvPr>
            <p:cNvSpPr/>
            <p:nvPr/>
          </p:nvSpPr>
          <p:spPr>
            <a:xfrm>
              <a:off x="1909152" y="1336126"/>
              <a:ext cx="131556" cy="13155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3" name="Check" hidden="1">
              <a:extLst>
                <a:ext uri="{FF2B5EF4-FFF2-40B4-BE49-F238E27FC236}">
                  <a16:creationId xmlns:a16="http://schemas.microsoft.com/office/drawing/2014/main" id="{4E3DA42E-1916-4BD6-867C-54EFABBAE87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17375" y="1322647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4" name="Box">
              <a:extLst>
                <a:ext uri="{FF2B5EF4-FFF2-40B4-BE49-F238E27FC236}">
                  <a16:creationId xmlns:a16="http://schemas.microsoft.com/office/drawing/2014/main" id="{3DD61C46-661A-4F53-AE8D-654B5DF215D9}"/>
                </a:ext>
              </a:extLst>
            </p:cNvPr>
            <p:cNvSpPr/>
            <p:nvPr/>
          </p:nvSpPr>
          <p:spPr>
            <a:xfrm>
              <a:off x="1909152" y="1544607"/>
              <a:ext cx="131556" cy="13155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5" name="Label">
              <a:extLst>
                <a:ext uri="{FF2B5EF4-FFF2-40B4-BE49-F238E27FC236}">
                  <a16:creationId xmlns:a16="http://schemas.microsoft.com/office/drawing/2014/main" id="{4E1AF250-7759-4F81-A635-8B5C0C1EF5CC}"/>
                </a:ext>
              </a:extLst>
            </p:cNvPr>
            <p:cNvSpPr txBox="1"/>
            <p:nvPr/>
          </p:nvSpPr>
          <p:spPr>
            <a:xfrm>
              <a:off x="727242" y="1475355"/>
              <a:ext cx="1073967" cy="204336"/>
            </a:xfrm>
            <a:prstGeom prst="rect">
              <a:avLst/>
            </a:prstGeom>
            <a:noFill/>
          </p:spPr>
          <p:txBody>
            <a:bodyPr wrap="none" lIns="73152" tIns="36576" rIns="73152" bIns="36576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dirty="0">
                  <a:latin typeface="Segoe UI" panose="020B0502040204020203" pitchFamily="34" charset="0"/>
                  <a:cs typeface="Segoe UI" panose="020B0502040204020203" pitchFamily="34" charset="0"/>
                </a:rPr>
                <a:t>Carte </a:t>
              </a:r>
              <a:r>
                <a:rPr lang="en-US" sz="14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Bancaire</a:t>
              </a:r>
              <a:endParaRPr lang="en-US" sz="14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6" name="Check">
              <a:extLst>
                <a:ext uri="{FF2B5EF4-FFF2-40B4-BE49-F238E27FC236}">
                  <a16:creationId xmlns:a16="http://schemas.microsoft.com/office/drawing/2014/main" id="{A99F19D6-BB17-4F2F-8ABD-8556681BB31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0841" y="15485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17" name="ZoneTexte 16">
            <a:extLst>
              <a:ext uri="{FF2B5EF4-FFF2-40B4-BE49-F238E27FC236}">
                <a16:creationId xmlns:a16="http://schemas.microsoft.com/office/drawing/2014/main" id="{CAB5A249-0200-465C-AD9D-ED7E3EFFECE6}"/>
              </a:ext>
            </a:extLst>
          </p:cNvPr>
          <p:cNvSpPr txBox="1"/>
          <p:nvPr/>
        </p:nvSpPr>
        <p:spPr>
          <a:xfrm>
            <a:off x="4656161" y="3547893"/>
            <a:ext cx="252043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Numéro de carte:</a:t>
            </a:r>
          </a:p>
          <a:p>
            <a:endParaRPr lang="fr-FR" sz="1400" dirty="0"/>
          </a:p>
          <a:p>
            <a:r>
              <a:rPr lang="fr-FR" sz="1400" dirty="0"/>
              <a:t>Cryptogramme: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07F0231-0D90-4EAC-B270-49FB80E82B00}"/>
              </a:ext>
            </a:extLst>
          </p:cNvPr>
          <p:cNvSpPr/>
          <p:nvPr/>
        </p:nvSpPr>
        <p:spPr>
          <a:xfrm>
            <a:off x="6228927" y="3572962"/>
            <a:ext cx="1119271" cy="21796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A4639E0-F33E-4FE2-A160-71C89CF7FFC5}"/>
              </a:ext>
            </a:extLst>
          </p:cNvPr>
          <p:cNvSpPr/>
          <p:nvPr/>
        </p:nvSpPr>
        <p:spPr>
          <a:xfrm>
            <a:off x="6228034" y="3953681"/>
            <a:ext cx="560528" cy="21796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 : coins arrondis 19">
            <a:extLst>
              <a:ext uri="{FF2B5EF4-FFF2-40B4-BE49-F238E27FC236}">
                <a16:creationId xmlns:a16="http://schemas.microsoft.com/office/drawing/2014/main" id="{841ED040-A081-4636-A676-B0B8A6045853}"/>
              </a:ext>
            </a:extLst>
          </p:cNvPr>
          <p:cNvSpPr/>
          <p:nvPr/>
        </p:nvSpPr>
        <p:spPr>
          <a:xfrm>
            <a:off x="6228034" y="4559564"/>
            <a:ext cx="771394" cy="343320"/>
          </a:xfrm>
          <a:prstGeom prst="roundRect">
            <a:avLst/>
          </a:prstGeom>
          <a:solidFill>
            <a:srgbClr val="7E6958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Payer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C16B5F2A-8EAE-46A6-8235-C1D89B27F6AF}"/>
              </a:ext>
            </a:extLst>
          </p:cNvPr>
          <p:cNvSpPr txBox="1"/>
          <p:nvPr/>
        </p:nvSpPr>
        <p:spPr>
          <a:xfrm>
            <a:off x="4656161" y="1157753"/>
            <a:ext cx="30843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/>
              <a:t>Paiement</a:t>
            </a:r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B9C80707-03F3-48BF-A943-D74D05227E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4286" y="1827202"/>
            <a:ext cx="638816" cy="455350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25EABCAC-E408-45CD-964A-E12C603B71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3102" y="1793705"/>
            <a:ext cx="759820" cy="569865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99E135EA-309B-4A08-B8A7-483B055ADFB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2886" y="1952876"/>
            <a:ext cx="934085" cy="304745"/>
          </a:xfrm>
          <a:prstGeom prst="rect">
            <a:avLst/>
          </a:prstGeom>
        </p:spPr>
      </p:pic>
      <p:pic>
        <p:nvPicPr>
          <p:cNvPr id="26" name="Image 25">
            <a:extLst>
              <a:ext uri="{FF2B5EF4-FFF2-40B4-BE49-F238E27FC236}">
                <a16:creationId xmlns:a16="http://schemas.microsoft.com/office/drawing/2014/main" id="{2E11FC0D-61EA-4C34-A329-8AB04346F77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2693" y="1879801"/>
            <a:ext cx="409900" cy="409900"/>
          </a:xfrm>
          <a:prstGeom prst="rect">
            <a:avLst/>
          </a:prstGeom>
        </p:spPr>
      </p:pic>
      <p:pic>
        <p:nvPicPr>
          <p:cNvPr id="27" name="Image 26">
            <a:extLst>
              <a:ext uri="{FF2B5EF4-FFF2-40B4-BE49-F238E27FC236}">
                <a16:creationId xmlns:a16="http://schemas.microsoft.com/office/drawing/2014/main" id="{A087E092-26E7-4F56-82E2-3581265C092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7602" y="2831326"/>
            <a:ext cx="1121759" cy="286049"/>
          </a:xfrm>
          <a:prstGeom prst="rect">
            <a:avLst/>
          </a:prstGeom>
        </p:spPr>
      </p:pic>
      <p:sp>
        <p:nvSpPr>
          <p:cNvPr id="28" name="Signe Moins 27">
            <a:extLst>
              <a:ext uri="{FF2B5EF4-FFF2-40B4-BE49-F238E27FC236}">
                <a16:creationId xmlns:a16="http://schemas.microsoft.com/office/drawing/2014/main" id="{398279C0-7B8A-4498-BE2E-74D3639CC593}"/>
              </a:ext>
            </a:extLst>
          </p:cNvPr>
          <p:cNvSpPr/>
          <p:nvPr/>
        </p:nvSpPr>
        <p:spPr>
          <a:xfrm>
            <a:off x="4065697" y="465339"/>
            <a:ext cx="244809" cy="179099"/>
          </a:xfrm>
          <a:prstGeom prst="mathMinus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Signe Moins 28">
            <a:extLst>
              <a:ext uri="{FF2B5EF4-FFF2-40B4-BE49-F238E27FC236}">
                <a16:creationId xmlns:a16="http://schemas.microsoft.com/office/drawing/2014/main" id="{1F11A49D-D00A-4AC5-9D59-4FD7D0013E82}"/>
              </a:ext>
            </a:extLst>
          </p:cNvPr>
          <p:cNvSpPr/>
          <p:nvPr/>
        </p:nvSpPr>
        <p:spPr>
          <a:xfrm>
            <a:off x="4070496" y="556777"/>
            <a:ext cx="244809" cy="179099"/>
          </a:xfrm>
          <a:prstGeom prst="mathMinus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Signe Moins 29">
            <a:extLst>
              <a:ext uri="{FF2B5EF4-FFF2-40B4-BE49-F238E27FC236}">
                <a16:creationId xmlns:a16="http://schemas.microsoft.com/office/drawing/2014/main" id="{E4BC18EB-18FF-4E1E-948E-1D7417C62D0A}"/>
              </a:ext>
            </a:extLst>
          </p:cNvPr>
          <p:cNvSpPr/>
          <p:nvPr/>
        </p:nvSpPr>
        <p:spPr>
          <a:xfrm>
            <a:off x="4061448" y="387769"/>
            <a:ext cx="244809" cy="179099"/>
          </a:xfrm>
          <a:prstGeom prst="mathMinus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355795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69D4134B-5EE2-4831-9CD6-30DB7DB76C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2A29CFD-D9A3-4BD3-8D0A-977DE0F2F1EA}"/>
              </a:ext>
            </a:extLst>
          </p:cNvPr>
          <p:cNvSpPr/>
          <p:nvPr/>
        </p:nvSpPr>
        <p:spPr>
          <a:xfrm>
            <a:off x="3922643" y="304800"/>
            <a:ext cx="4346714" cy="62484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392CC510-E855-47CF-8F13-92FF6AB66430}"/>
              </a:ext>
            </a:extLst>
          </p:cNvPr>
          <p:cNvSpPr txBox="1"/>
          <p:nvPr/>
        </p:nvSpPr>
        <p:spPr>
          <a:xfrm>
            <a:off x="4656161" y="1157753"/>
            <a:ext cx="30843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/>
              <a:t>Admin: Ajout café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30E2A4D-0612-4543-9441-36C0211392FB}"/>
              </a:ext>
            </a:extLst>
          </p:cNvPr>
          <p:cNvSpPr/>
          <p:nvPr/>
        </p:nvSpPr>
        <p:spPr>
          <a:xfrm>
            <a:off x="6144934" y="1802343"/>
            <a:ext cx="1119271" cy="21796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177BD63-EECD-442E-A5B5-EFF9D50AE299}"/>
              </a:ext>
            </a:extLst>
          </p:cNvPr>
          <p:cNvSpPr/>
          <p:nvPr/>
        </p:nvSpPr>
        <p:spPr>
          <a:xfrm>
            <a:off x="6144934" y="2258026"/>
            <a:ext cx="1119271" cy="21796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2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99aGpjVXmFohJAvnIRhX2IHZj3aIZ6BTvEQ6361moHc7Zz6Bvjhxl9f64SDimoc/9mAMJ4hAfVk13D+IB+bhwjwRfaWhr6uDe1JkaRFQ7zatFVNULNzMl1Em+qKhn93XsxABSZVsxl2OGqdxK2e73BCvYy/aKo3dfG6pakYL/D7Oh+SbjwdQbvh4/NimZXl+3PHF1lN4yzHrwhzMlEn1eJLlrvOfA4hGsEm8tE0a0lzbp2+m+asxNP83e3NCITjeXVxAfVV11W99dGzrChp0toqXQtjW6nnKRt/NEIHt9Jd3q/uj7vEMY+b9YKszvVR+LFxLsiAiTgplZRZxh0gd/tQjO4Th6cjaI/Ss6dFs6qabFJ6UtqhjAFhvA7nz8RaMWiRGvk14v1we/GAOmLtqy37a9ThwRPTkfOiGQuS9G9UWOElPKurhetry/XVnceewRmYLfPV53nbpFfznGZLp0xInU3bNSQmneRlRdJO3JQJlcj3e+dNpO0jMpl4lG7iMHa9pRvJc5G36S82RtObJLVBhzfa29sMvzonRu2QwQ4VilBdhg8bdT67zWhvLfdKkx5J01/4C+Mv4HEUHP9k0RQkRelnn/VjuSF9fLPOwNO8xyjgWNzGh8azQU3HxpVeZuU6T3+P4bfw3Hrs6aNvANCzjtvnPzfbih5zK5exnyiKMd+6WeWckCmrtz5UcbjYpWGBuTKqnzQVf3BRkEuaunRA3wbYXoaEyPeDI1owqnzfZ/z978CPDhaEI+LqmkdEMArnfVzfsM/xm+vVZqnkYaMVOOrzulqvSOY9ClBDypsAxC6+YO8ZX37VFiVSLe0LSjr4JgRNJUwkfffR+0sf46Am+gK/n1FWBn6wh9Pn9vMNPh0o4QGIBxr+c4ObPBgPmOeG9/HAldkC+xY0oN1D+vH4M2+UQmz6+JNPNuBpnlv0h0dsHFMv9Tv7XvH9DdTzHzY802ypfqvxbAaC1thzI+3Mc8sx4bGc/p5M/qzOc+REbkFh87wHVnhsgKuUEs6zcjWGyDgxGZKRoec9kcETOKSMwy3nzX/6DNDNO9zmGQipYs8tm96y2cagrfu8B415skPSvOeEDoeFDOyWBL4FGW5ocsPXtyLgLQg3OFynmm4a8wZMbx/JD8fOJ19+8c2Hz4VLz/7inV9CfzZttqRUPbs43dCWo+oRAgpora07rDLiTgaeuBOG5wMjmlc5xzLwwB43OQUydX7+2UfWw2ZkP7p7ZEfzdf0xHUDYIkLkjmYdtukDEzTIew7oxiSw0XyRFACejTkP/fFL/h/lZs938xoAAA==&lt;/Code&gt;&lt;CodeSignature&gt;d3kCEg6CNVFi2DvMhF9orNSR8JigTVVnr1qA2qGxMwPGndM9hx5SlO3leKxzALstVHwTTJXX2kvwsxUB1cG0Qf4/Kk7Y93Iss4hkBE2rfol7iCQWS+vXaXYLtrJhhcemPIz0Bza94C3z/zAImSF8yPngEcj5H3c6fcqj4bWdCATNk6iT0WDJhky0sBjiyFo36TcPmNUN86tBx3FRsMeeuTXe/nHKkuGDI6ELGSA2v97RHo3LlQ0EWbYoO8JODgX3HFYwd7t6G/Qfv9jY/ZbP6J8IaSXGbRDUtXTW4m2i3nhgNC2znqNKGFqQHhbJmMxKGKCWLKRTI3/u5FOvu6CngQ==&lt;/CodeSignature&gt;&lt;/SmartOptions&gt;&lt;SmartResize enabled=&quot;True&quot; minWidth=&quot;10&quot; minHeight=&quot;10&quot; /&gt;&lt;/SmartSettings&gt;">
            <a:extLst>
              <a:ext uri="{FF2B5EF4-FFF2-40B4-BE49-F238E27FC236}">
                <a16:creationId xmlns:a16="http://schemas.microsoft.com/office/drawing/2014/main" id="{4D0D2026-8200-4B41-BF60-0E9F63382BE5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6144934" y="2659410"/>
            <a:ext cx="279353" cy="212366"/>
            <a:chOff x="554563" y="2592239"/>
            <a:chExt cx="279353" cy="212366"/>
          </a:xfrm>
        </p:grpSpPr>
        <p:sp>
          <p:nvSpPr>
            <p:cNvPr id="13" name="Box">
              <a:extLst>
                <a:ext uri="{FF2B5EF4-FFF2-40B4-BE49-F238E27FC236}">
                  <a16:creationId xmlns:a16="http://schemas.microsoft.com/office/drawing/2014/main" id="{56FAD3AB-F921-4941-955F-8B9843A941F7}"/>
                </a:ext>
              </a:extLst>
            </p:cNvPr>
            <p:cNvSpPr/>
            <p:nvPr/>
          </p:nvSpPr>
          <p:spPr>
            <a:xfrm>
              <a:off x="554563" y="2632644"/>
              <a:ext cx="131556" cy="13155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4" name="Label">
              <a:extLst>
                <a:ext uri="{FF2B5EF4-FFF2-40B4-BE49-F238E27FC236}">
                  <a16:creationId xmlns:a16="http://schemas.microsoft.com/office/drawing/2014/main" id="{1D9D2092-7A5B-4CBE-8792-2AE61CC5D76B}"/>
                </a:ext>
              </a:extLst>
            </p:cNvPr>
            <p:cNvSpPr txBox="1"/>
            <p:nvPr/>
          </p:nvSpPr>
          <p:spPr>
            <a:xfrm>
              <a:off x="686119" y="2592239"/>
              <a:ext cx="147797" cy="212366"/>
            </a:xfrm>
            <a:prstGeom prst="rect">
              <a:avLst/>
            </a:prstGeom>
            <a:noFill/>
          </p:spPr>
          <p:txBody>
            <a:bodyPr wrap="none" lIns="73152" tIns="36576" rIns="73152" bIns="36576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5" name="Check" hidden="1">
              <a:extLst>
                <a:ext uri="{FF2B5EF4-FFF2-40B4-BE49-F238E27FC236}">
                  <a16:creationId xmlns:a16="http://schemas.microsoft.com/office/drawing/2014/main" id="{50922897-8CF7-4477-AB1C-BABCA5DFCFC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6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99aGpjVXmFohJAvnIRhX2IHZj3aIZ6BTvEQ6361moHc7Zz6Bvjhxl9f64SDimoc/9mAMJ4hAfVk13D+IB+bhwjwRfaWhr6uDe1JkaRFQ7zatFVNULNzMl1Em+qKhn93XsxABSZVsxl2OGqdxK2e73BCvYy/aKo3dfG6pakYL/D7Oh+SbjwdQbvh4/NimZXl+3PHF1lN4yzHrwhzMlEn1eJLlrvOfA4hGsEm8tE0a0lzbp2+m+asxNP83e3NCITjeXVxAfVV11W99dGzrChp0toqXQtjW6nnKRt/NEIHt9Jd3q/uj7vEMY+b9YKszvVR+LFxLsiAiTgplZRZxh0gd/tQjO4Th6cjaI/Ss6dFs6qabFJ6UtqhjAFhvA7nz8RaMWiRGvk14v1we/GAOmLtqy37a9ThwRPTkfOiGQuS9G9UWOElPKurhetry/XVnceewRmYLfPV53nbpFfznGZLp0xInU3bNSQmneRlRdJO3JQJlcj3e+dNpO0jMpl4lG7iMHa9pRvJc5G36S82RtObJLVBhzfa29sMvzonRu2QwQ4VilBdhg8bdT67zWhvLfdKkx5J01/4C+Mv4HEUHP9k0RQkRelnn/VjuSF9fLPOwNO8xyjgWNzGh8azQU3HxpVeZuU6T3+P4bfw3Hrs6aNvANCzjtvnPzfbih5zK5exnyiKMd+6WeWckCmrtz5UcbjYpWGBuTKqnzQVf3BRkEuaunRA3wbYXoaEyPeDI1owqnzfZ/z978CPDhaEI+LqmkdEMArnfVzfsM/xm+vVZqnkYaMVOOrzulqvSOY9ClBDypsAxC6+YO8ZX37VFiVSLe0LSjr4JgRNJUwkfffR+0sf46Am+gK/n1FWBn6wh9Pn9vMNPh0o4QGIBxr+c4ObPBgPmOeG9/HAldkC+xY0oN1D+vH4M2+UQmz6+JNPNuBpnlv0h0dsHFMv9Tv7XvH9DdTzHzY802ypfqvxbAaC1thzI+3Mc8sx4bGc/p5M/qzOc+REbkFh87wHVnhsgKuUEs6zcjWGyDgxGZKRoec9kcETOKSMwy3nzX/6DNDNO9zmGQipYs8tm96y2cagrfu8B415skPSvOeEDoeFDOyWBL4FGW5ocsPXtyLgLQg3OFynmm4a8wZMbx/JD8fOJ19+8c2Hz4VLz/7inV9CfzZttqRUPbs43dCWo+oRAgpora07rDLiTgaeuBOG5wMjmlc5xzLwwB43OQUydX7+2UfWw2ZkP7p7ZEfzdf0xHUDYIkLkjmYdtukDEzTIew7oxiSw0XyRFACejTkP/fFL/h/lZs938xoAAA==&lt;/Code&gt;&lt;CodeSignature&gt;d3kCEg6CNVFi2DvMhF9orNSR8JigTVVnr1qA2qGxMwPGndM9hx5SlO3leKxzALstVHwTTJXX2kvwsxUB1cG0Qf4/Kk7Y93Iss4hkBE2rfol7iCQWS+vXaXYLtrJhhcemPIz0Bza94C3z/zAImSF8yPngEcj5H3c6fcqj4bWdCATNk6iT0WDJhky0sBjiyFo36TcPmNUN86tBx3FRsMeeuTXe/nHKkuGDI6ELGSA2v97RHo3LlQ0EWbYoO8JODgX3HFYwd7t6G/Qfv9jY/ZbP6J8IaSXGbRDUtXTW4m2i3nhgNC2znqNKGFqQHhbJmMxKGKCWLKRTI3/u5FOvu6CngQ==&lt;/CodeSignature&gt;&lt;/SmartOptions&gt;&lt;SmartResize enabled=&quot;True&quot; minWidth=&quot;10&quot; minHeight=&quot;10&quot; /&gt;&lt;/SmartSettings&gt;">
            <a:extLst>
              <a:ext uri="{FF2B5EF4-FFF2-40B4-BE49-F238E27FC236}">
                <a16:creationId xmlns:a16="http://schemas.microsoft.com/office/drawing/2014/main" id="{71863765-FFA2-447A-94A8-CA0DE495BF99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7081268" y="2699815"/>
            <a:ext cx="131556" cy="131556"/>
            <a:chOff x="554563" y="2632644"/>
            <a:chExt cx="131556" cy="131556"/>
          </a:xfrm>
        </p:grpSpPr>
        <p:sp>
          <p:nvSpPr>
            <p:cNvPr id="17" name="Box">
              <a:extLst>
                <a:ext uri="{FF2B5EF4-FFF2-40B4-BE49-F238E27FC236}">
                  <a16:creationId xmlns:a16="http://schemas.microsoft.com/office/drawing/2014/main" id="{35D337D4-4300-40CA-B04A-1C458229280D}"/>
                </a:ext>
              </a:extLst>
            </p:cNvPr>
            <p:cNvSpPr/>
            <p:nvPr/>
          </p:nvSpPr>
          <p:spPr>
            <a:xfrm>
              <a:off x="554563" y="2632644"/>
              <a:ext cx="131556" cy="13155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8" name="Check" hidden="1">
              <a:extLst>
                <a:ext uri="{FF2B5EF4-FFF2-40B4-BE49-F238E27FC236}">
                  <a16:creationId xmlns:a16="http://schemas.microsoft.com/office/drawing/2014/main" id="{DF44B7B8-8B80-4465-8C79-CEC74D96A1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F37031AF-01A7-479A-AE48-A525440A7695}"/>
              </a:ext>
            </a:extLst>
          </p:cNvPr>
          <p:cNvSpPr/>
          <p:nvPr/>
        </p:nvSpPr>
        <p:spPr>
          <a:xfrm>
            <a:off x="6144934" y="3064621"/>
            <a:ext cx="1119271" cy="21796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444A1E7-3870-4953-A088-4BC54E62357A}"/>
              </a:ext>
            </a:extLst>
          </p:cNvPr>
          <p:cNvSpPr/>
          <p:nvPr/>
        </p:nvSpPr>
        <p:spPr>
          <a:xfrm>
            <a:off x="6144810" y="3515838"/>
            <a:ext cx="1119271" cy="21796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B9FDE89-7E0D-4E31-8AAB-D54BA7A732D5}"/>
              </a:ext>
            </a:extLst>
          </p:cNvPr>
          <p:cNvSpPr/>
          <p:nvPr/>
        </p:nvSpPr>
        <p:spPr>
          <a:xfrm>
            <a:off x="4932218" y="4234345"/>
            <a:ext cx="2331863" cy="52762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Rectangle : coins arrondis 21">
            <a:extLst>
              <a:ext uri="{FF2B5EF4-FFF2-40B4-BE49-F238E27FC236}">
                <a16:creationId xmlns:a16="http://schemas.microsoft.com/office/drawing/2014/main" id="{CCEF4B51-13C3-4F2A-9B07-C0C30F265787}"/>
              </a:ext>
            </a:extLst>
          </p:cNvPr>
          <p:cNvSpPr/>
          <p:nvPr/>
        </p:nvSpPr>
        <p:spPr>
          <a:xfrm>
            <a:off x="5492175" y="4957101"/>
            <a:ext cx="784315" cy="34332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tx1"/>
                </a:solidFill>
              </a:rPr>
              <a:t>Parcourir</a:t>
            </a:r>
          </a:p>
        </p:txBody>
      </p:sp>
      <p:sp>
        <p:nvSpPr>
          <p:cNvPr id="23" name="Rectangle : coins arrondis 22">
            <a:extLst>
              <a:ext uri="{FF2B5EF4-FFF2-40B4-BE49-F238E27FC236}">
                <a16:creationId xmlns:a16="http://schemas.microsoft.com/office/drawing/2014/main" id="{1A65D97A-7039-4B35-9B05-9EC2FDB25439}"/>
              </a:ext>
            </a:extLst>
          </p:cNvPr>
          <p:cNvSpPr/>
          <p:nvPr/>
        </p:nvSpPr>
        <p:spPr>
          <a:xfrm>
            <a:off x="6424287" y="5475846"/>
            <a:ext cx="799021" cy="343320"/>
          </a:xfrm>
          <a:prstGeom prst="roundRect">
            <a:avLst/>
          </a:prstGeom>
          <a:solidFill>
            <a:srgbClr val="7E6958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Ajouter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7A8ED2E0-7636-44B5-A64F-3AC1FB778D78}"/>
              </a:ext>
            </a:extLst>
          </p:cNvPr>
          <p:cNvSpPr txBox="1"/>
          <p:nvPr/>
        </p:nvSpPr>
        <p:spPr>
          <a:xfrm>
            <a:off x="4835234" y="1761313"/>
            <a:ext cx="2520438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Nom du produit:</a:t>
            </a:r>
          </a:p>
          <a:p>
            <a:endParaRPr lang="fr-FR" sz="1400" dirty="0"/>
          </a:p>
          <a:p>
            <a:r>
              <a:rPr lang="fr-FR" sz="1400" dirty="0"/>
              <a:t>                    Pays:</a:t>
            </a:r>
          </a:p>
          <a:p>
            <a:endParaRPr lang="fr-FR" sz="1400" dirty="0"/>
          </a:p>
          <a:p>
            <a:r>
              <a:rPr lang="fr-FR" sz="1400" dirty="0"/>
              <a:t>         Décaféiné:                Bio:</a:t>
            </a:r>
          </a:p>
          <a:p>
            <a:endParaRPr lang="fr-FR" sz="1400" dirty="0"/>
          </a:p>
          <a:p>
            <a:r>
              <a:rPr lang="fr-FR" sz="1400" dirty="0"/>
              <a:t>                    Prix:</a:t>
            </a:r>
          </a:p>
          <a:p>
            <a:endParaRPr lang="fr-FR" sz="1400" dirty="0"/>
          </a:p>
          <a:p>
            <a:r>
              <a:rPr lang="fr-FR" sz="1400" dirty="0"/>
              <a:t>            Résumé:</a:t>
            </a:r>
          </a:p>
          <a:p>
            <a:endParaRPr lang="fr-FR" sz="1400" dirty="0"/>
          </a:p>
          <a:p>
            <a:r>
              <a:rPr lang="fr-FR" sz="1400" dirty="0"/>
              <a:t>Description:</a:t>
            </a:r>
          </a:p>
          <a:p>
            <a:endParaRPr lang="fr-FR" sz="1400" dirty="0"/>
          </a:p>
          <a:p>
            <a:endParaRPr lang="fr-FR" sz="1400" dirty="0"/>
          </a:p>
          <a:p>
            <a:endParaRPr lang="fr-FR" sz="1400" dirty="0"/>
          </a:p>
          <a:p>
            <a:endParaRPr lang="fr-FR" sz="1400" dirty="0"/>
          </a:p>
          <a:p>
            <a:r>
              <a:rPr lang="fr-FR" sz="1400" dirty="0"/>
              <a:t>image</a:t>
            </a:r>
          </a:p>
        </p:txBody>
      </p:sp>
      <p:sp>
        <p:nvSpPr>
          <p:cNvPr id="25" name="Signe Moins 24">
            <a:extLst>
              <a:ext uri="{FF2B5EF4-FFF2-40B4-BE49-F238E27FC236}">
                <a16:creationId xmlns:a16="http://schemas.microsoft.com/office/drawing/2014/main" id="{B0242E09-0409-4E36-B0BC-7E198215E2DB}"/>
              </a:ext>
            </a:extLst>
          </p:cNvPr>
          <p:cNvSpPr/>
          <p:nvPr/>
        </p:nvSpPr>
        <p:spPr>
          <a:xfrm>
            <a:off x="4105453" y="485217"/>
            <a:ext cx="244809" cy="179099"/>
          </a:xfrm>
          <a:prstGeom prst="mathMinus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Signe Moins 25">
            <a:extLst>
              <a:ext uri="{FF2B5EF4-FFF2-40B4-BE49-F238E27FC236}">
                <a16:creationId xmlns:a16="http://schemas.microsoft.com/office/drawing/2014/main" id="{F717CFB8-0307-41B6-B1FD-E4CA8F710A68}"/>
              </a:ext>
            </a:extLst>
          </p:cNvPr>
          <p:cNvSpPr/>
          <p:nvPr/>
        </p:nvSpPr>
        <p:spPr>
          <a:xfrm>
            <a:off x="4110252" y="576655"/>
            <a:ext cx="244809" cy="179099"/>
          </a:xfrm>
          <a:prstGeom prst="mathMinus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Signe Moins 26">
            <a:extLst>
              <a:ext uri="{FF2B5EF4-FFF2-40B4-BE49-F238E27FC236}">
                <a16:creationId xmlns:a16="http://schemas.microsoft.com/office/drawing/2014/main" id="{46031423-3D35-4D8D-81A9-A4178DD05A2E}"/>
              </a:ext>
            </a:extLst>
          </p:cNvPr>
          <p:cNvSpPr/>
          <p:nvPr/>
        </p:nvSpPr>
        <p:spPr>
          <a:xfrm>
            <a:off x="4101204" y="407647"/>
            <a:ext cx="244809" cy="179099"/>
          </a:xfrm>
          <a:prstGeom prst="mathMinus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19694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DF4F250D-CC36-4FEE-82EE-2C06029E08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217B337-E410-4821-B3DA-A014FED5CD4B}"/>
              </a:ext>
            </a:extLst>
          </p:cNvPr>
          <p:cNvSpPr/>
          <p:nvPr/>
        </p:nvSpPr>
        <p:spPr>
          <a:xfrm>
            <a:off x="3922643" y="304800"/>
            <a:ext cx="4346714" cy="62484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2F86DB16-B89C-44E8-A809-049014D6C595}"/>
              </a:ext>
            </a:extLst>
          </p:cNvPr>
          <p:cNvSpPr txBox="1"/>
          <p:nvPr/>
        </p:nvSpPr>
        <p:spPr>
          <a:xfrm>
            <a:off x="4656161" y="1157753"/>
            <a:ext cx="30843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/>
              <a:t>Admin: Modification café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A7B3EEF7-0206-4DEC-BEEC-4C71A64C8D9C}"/>
              </a:ext>
            </a:extLst>
          </p:cNvPr>
          <p:cNvSpPr txBox="1"/>
          <p:nvPr/>
        </p:nvSpPr>
        <p:spPr>
          <a:xfrm>
            <a:off x="4835234" y="1761313"/>
            <a:ext cx="2520438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Nom du produit:</a:t>
            </a:r>
          </a:p>
          <a:p>
            <a:endParaRPr lang="fr-FR" sz="1400" dirty="0"/>
          </a:p>
          <a:p>
            <a:r>
              <a:rPr lang="fr-FR" sz="1400" dirty="0"/>
              <a:t>                    Pays:</a:t>
            </a:r>
          </a:p>
          <a:p>
            <a:endParaRPr lang="fr-FR" sz="1400" dirty="0"/>
          </a:p>
          <a:p>
            <a:r>
              <a:rPr lang="fr-FR" sz="1400" dirty="0"/>
              <a:t>         Décaféiné:                Bio:</a:t>
            </a:r>
          </a:p>
          <a:p>
            <a:endParaRPr lang="fr-FR" sz="1400" dirty="0"/>
          </a:p>
          <a:p>
            <a:r>
              <a:rPr lang="fr-FR" sz="1400" dirty="0"/>
              <a:t>Prix:                        Disponible:</a:t>
            </a:r>
          </a:p>
          <a:p>
            <a:endParaRPr lang="fr-FR" sz="1400" dirty="0"/>
          </a:p>
          <a:p>
            <a:r>
              <a:rPr lang="fr-FR" sz="1400" dirty="0"/>
              <a:t>            Résumé:</a:t>
            </a:r>
          </a:p>
          <a:p>
            <a:endParaRPr lang="fr-FR" sz="1400" dirty="0"/>
          </a:p>
          <a:p>
            <a:r>
              <a:rPr lang="fr-FR" sz="1400" dirty="0"/>
              <a:t>Description:</a:t>
            </a:r>
          </a:p>
          <a:p>
            <a:endParaRPr lang="fr-FR" sz="1400" dirty="0"/>
          </a:p>
          <a:p>
            <a:endParaRPr lang="fr-FR" sz="1400" dirty="0"/>
          </a:p>
          <a:p>
            <a:endParaRPr lang="fr-FR" sz="1400" dirty="0"/>
          </a:p>
          <a:p>
            <a:endParaRPr lang="fr-FR" sz="1400" dirty="0"/>
          </a:p>
          <a:p>
            <a:r>
              <a:rPr lang="fr-FR" sz="1400" dirty="0"/>
              <a:t>image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1118F53-6620-4580-9C7B-18FE6D6A74DE}"/>
              </a:ext>
            </a:extLst>
          </p:cNvPr>
          <p:cNvSpPr/>
          <p:nvPr/>
        </p:nvSpPr>
        <p:spPr>
          <a:xfrm>
            <a:off x="6144934" y="1802343"/>
            <a:ext cx="1119271" cy="21796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577B577-A61A-4539-97BE-A185F6029D34}"/>
              </a:ext>
            </a:extLst>
          </p:cNvPr>
          <p:cNvSpPr/>
          <p:nvPr/>
        </p:nvSpPr>
        <p:spPr>
          <a:xfrm>
            <a:off x="6144934" y="2258026"/>
            <a:ext cx="1119271" cy="21796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3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99aGpjVXmFohJAvnIRhX2IHZj3aIZ6BTvEQ6361moHc7Zz6Bvjhxl9f64SDimoc/9mAMJ4hAfVk13D+IB+bhwjwRfaWhr6uDe1JkaRFQ7zatFVNULNzMl1Em+qKhn93XsxABSZVsxl2OGqdxK2e73BCvYy/aKo3dfG6pakYL/D7Oh+SbjwdQbvh4/NimZXl+3PHF1lN4yzHrwhzMlEn1eJLlrvOfA4hGsEm8tE0a0lzbp2+m+asxNP83e3NCITjeXVxAfVV11W99dGzrChp0toqXQtjW6nnKRt/NEIHt9Jd3q/uj7vEMY+b9YKszvVR+LFxLsiAiTgplZRZxh0gd/tQjO4Th6cjaI/Ss6dFs6qabFJ6UtqhjAFhvA7nz8RaMWiRGvk14v1we/GAOmLtqy37a9ThwRPTkfOiGQuS9G9UWOElPKurhetry/XVnceewRmYLfPV53nbpFfznGZLp0xInU3bNSQmneRlRdJO3JQJlcj3e+dNpO0jMpl4lG7iMHa9pRvJc5G36S82RtObJLVBhzfa29sMvzonRu2QwQ4VilBdhg8bdT67zWhvLfdKkx5J01/4C+Mv4HEUHP9k0RQkRelnn/VjuSF9fLPOwNO8xyjgWNzGh8azQU3HxpVeZuU6T3+P4bfw3Hrs6aNvANCzjtvnPzfbih5zK5exnyiKMd+6WeWckCmrtz5UcbjYpWGBuTKqnzQVf3BRkEuaunRA3wbYXoaEyPeDI1owqnzfZ/z978CPDhaEI+LqmkdEMArnfVzfsM/xm+vVZqnkYaMVOOrzulqvSOY9ClBDypsAxC6+YO8ZX37VFiVSLe0LSjr4JgRNJUwkfffR+0sf46Am+gK/n1FWBn6wh9Pn9vMNPh0o4QGIBxr+c4ObPBgPmOeG9/HAldkC+xY0oN1D+vH4M2+UQmz6+JNPNuBpnlv0h0dsHFMv9Tv7XvH9DdTzHzY802ypfqvxbAaC1thzI+3Mc8sx4bGc/p5M/qzOc+REbkFh87wHVnhsgKuUEs6zcjWGyDgxGZKRoec9kcETOKSMwy3nzX/6DNDNO9zmGQipYs8tm96y2cagrfu8B415skPSvOeEDoeFDOyWBL4FGW5ocsPXtyLgLQg3OFynmm4a8wZMbx/JD8fOJ19+8c2Hz4VLz/7inV9CfzZttqRUPbs43dCWo+oRAgpora07rDLiTgaeuBOG5wMjmlc5xzLwwB43OQUydX7+2UfWw2ZkP7p7ZEfzdf0xHUDYIkLkjmYdtukDEzTIew7oxiSw0XyRFACejTkP/fFL/h/lZs938xoAAA==&lt;/Code&gt;&lt;CodeSignature&gt;d3kCEg6CNVFi2DvMhF9orNSR8JigTVVnr1qA2qGxMwPGndM9hx5SlO3leKxzALstVHwTTJXX2kvwsxUB1cG0Qf4/Kk7Y93Iss4hkBE2rfol7iCQWS+vXaXYLtrJhhcemPIz0Bza94C3z/zAImSF8yPngEcj5H3c6fcqj4bWdCATNk6iT0WDJhky0sBjiyFo36TcPmNUN86tBx3FRsMeeuTXe/nHKkuGDI6ELGSA2v97RHo3LlQ0EWbYoO8JODgX3HFYwd7t6G/Qfv9jY/ZbP6J8IaSXGbRDUtXTW4m2i3nhgNC2znqNKGFqQHhbJmMxKGKCWLKRTI3/u5FOvu6CngQ==&lt;/CodeSignature&gt;&lt;/SmartOptions&gt;&lt;SmartResize enabled=&quot;True&quot; minWidth=&quot;10&quot; minHeight=&quot;10&quot; /&gt;&lt;/SmartSettings&gt;">
            <a:extLst>
              <a:ext uri="{FF2B5EF4-FFF2-40B4-BE49-F238E27FC236}">
                <a16:creationId xmlns:a16="http://schemas.microsoft.com/office/drawing/2014/main" id="{D4265A7B-158F-438A-9E53-B35274CD76C3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6144934" y="2659410"/>
            <a:ext cx="279353" cy="212366"/>
            <a:chOff x="554563" y="2592239"/>
            <a:chExt cx="279353" cy="212366"/>
          </a:xfrm>
        </p:grpSpPr>
        <p:sp>
          <p:nvSpPr>
            <p:cNvPr id="14" name="Box">
              <a:extLst>
                <a:ext uri="{FF2B5EF4-FFF2-40B4-BE49-F238E27FC236}">
                  <a16:creationId xmlns:a16="http://schemas.microsoft.com/office/drawing/2014/main" id="{648161E3-2C87-43A3-B8A6-9A143058261A}"/>
                </a:ext>
              </a:extLst>
            </p:cNvPr>
            <p:cNvSpPr/>
            <p:nvPr/>
          </p:nvSpPr>
          <p:spPr>
            <a:xfrm>
              <a:off x="554563" y="2632644"/>
              <a:ext cx="131556" cy="13155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5" name="Label">
              <a:extLst>
                <a:ext uri="{FF2B5EF4-FFF2-40B4-BE49-F238E27FC236}">
                  <a16:creationId xmlns:a16="http://schemas.microsoft.com/office/drawing/2014/main" id="{5F95896B-B4A6-42B0-A750-9EC5060A5DC5}"/>
                </a:ext>
              </a:extLst>
            </p:cNvPr>
            <p:cNvSpPr txBox="1"/>
            <p:nvPr/>
          </p:nvSpPr>
          <p:spPr>
            <a:xfrm>
              <a:off x="686119" y="2592239"/>
              <a:ext cx="147797" cy="212366"/>
            </a:xfrm>
            <a:prstGeom prst="rect">
              <a:avLst/>
            </a:prstGeom>
            <a:noFill/>
          </p:spPr>
          <p:txBody>
            <a:bodyPr wrap="none" lIns="73152" tIns="36576" rIns="73152" bIns="36576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6" name="Check" hidden="1">
              <a:extLst>
                <a:ext uri="{FF2B5EF4-FFF2-40B4-BE49-F238E27FC236}">
                  <a16:creationId xmlns:a16="http://schemas.microsoft.com/office/drawing/2014/main" id="{0B5AB7CA-CD45-49D2-A3B3-D93946CF33F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7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99aGpjVXmFohJAvnIRhX2IHZj3aIZ6BTvEQ6361moHc7Zz6Bvjhxl9f64SDimoc/9mAMJ4hAfVk13D+IB+bhwjwRfaWhr6uDe1JkaRFQ7zatFVNULNzMl1Em+qKhn93XsxABSZVsxl2OGqdxK2e73BCvYy/aKo3dfG6pakYL/D7Oh+SbjwdQbvh4/NimZXl+3PHF1lN4yzHrwhzMlEn1eJLlrvOfA4hGsEm8tE0a0lzbp2+m+asxNP83e3NCITjeXVxAfVV11W99dGzrChp0toqXQtjW6nnKRt/NEIHt9Jd3q/uj7vEMY+b9YKszvVR+LFxLsiAiTgplZRZxh0gd/tQjO4Th6cjaI/Ss6dFs6qabFJ6UtqhjAFhvA7nz8RaMWiRGvk14v1we/GAOmLtqy37a9ThwRPTkfOiGQuS9G9UWOElPKurhetry/XVnceewRmYLfPV53nbpFfznGZLp0xInU3bNSQmneRlRdJO3JQJlcj3e+dNpO0jMpl4lG7iMHa9pRvJc5G36S82RtObJLVBhzfa29sMvzonRu2QwQ4VilBdhg8bdT67zWhvLfdKkx5J01/4C+Mv4HEUHP9k0RQkRelnn/VjuSF9fLPOwNO8xyjgWNzGh8azQU3HxpVeZuU6T3+P4bfw3Hrs6aNvANCzjtvnPzfbih5zK5exnyiKMd+6WeWckCmrtz5UcbjYpWGBuTKqnzQVf3BRkEuaunRA3wbYXoaEyPeDI1owqnzfZ/z978CPDhaEI+LqmkdEMArnfVzfsM/xm+vVZqnkYaMVOOrzulqvSOY9ClBDypsAxC6+YO8ZX37VFiVSLe0LSjr4JgRNJUwkfffR+0sf46Am+gK/n1FWBn6wh9Pn9vMNPh0o4QGIBxr+c4ObPBgPmOeG9/HAldkC+xY0oN1D+vH4M2+UQmz6+JNPNuBpnlv0h0dsHFMv9Tv7XvH9DdTzHzY802ypfqvxbAaC1thzI+3Mc8sx4bGc/p5M/qzOc+REbkFh87wHVnhsgKuUEs6zcjWGyDgxGZKRoec9kcETOKSMwy3nzX/6DNDNO9zmGQipYs8tm96y2cagrfu8B415skPSvOeEDoeFDOyWBL4FGW5ocsPXtyLgLQg3OFynmm4a8wZMbx/JD8fOJ19+8c2Hz4VLz/7inV9CfzZttqRUPbs43dCWo+oRAgpora07rDLiTgaeuBOG5wMjmlc5xzLwwB43OQUydX7+2UfWw2ZkP7p7ZEfzdf0xHUDYIkLkjmYdtukDEzTIew7oxiSw0XyRFACejTkP/fFL/h/lZs938xoAAA==&lt;/Code&gt;&lt;CodeSignature&gt;d3kCEg6CNVFi2DvMhF9orNSR8JigTVVnr1qA2qGxMwPGndM9hx5SlO3leKxzALstVHwTTJXX2kvwsxUB1cG0Qf4/Kk7Y93Iss4hkBE2rfol7iCQWS+vXaXYLtrJhhcemPIz0Bza94C3z/zAImSF8yPngEcj5H3c6fcqj4bWdCATNk6iT0WDJhky0sBjiyFo36TcPmNUN86tBx3FRsMeeuTXe/nHKkuGDI6ELGSA2v97RHo3LlQ0EWbYoO8JODgX3HFYwd7t6G/Qfv9jY/ZbP6J8IaSXGbRDUtXTW4m2i3nhgNC2znqNKGFqQHhbJmMxKGKCWLKRTI3/u5FOvu6CngQ==&lt;/CodeSignature&gt;&lt;/SmartOptions&gt;&lt;SmartResize enabled=&quot;True&quot; minWidth=&quot;10&quot; minHeight=&quot;10&quot; /&gt;&lt;/SmartSettings&gt;">
            <a:extLst>
              <a:ext uri="{FF2B5EF4-FFF2-40B4-BE49-F238E27FC236}">
                <a16:creationId xmlns:a16="http://schemas.microsoft.com/office/drawing/2014/main" id="{AFBF43EF-A526-4F34-AEB8-F038461EEEE9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7081268" y="2699815"/>
            <a:ext cx="131556" cy="131556"/>
            <a:chOff x="554563" y="2632644"/>
            <a:chExt cx="131556" cy="131556"/>
          </a:xfrm>
        </p:grpSpPr>
        <p:sp>
          <p:nvSpPr>
            <p:cNvPr id="18" name="Box">
              <a:extLst>
                <a:ext uri="{FF2B5EF4-FFF2-40B4-BE49-F238E27FC236}">
                  <a16:creationId xmlns:a16="http://schemas.microsoft.com/office/drawing/2014/main" id="{9723DAC7-49A7-4DEA-8A4B-C74642D49017}"/>
                </a:ext>
              </a:extLst>
            </p:cNvPr>
            <p:cNvSpPr/>
            <p:nvPr/>
          </p:nvSpPr>
          <p:spPr>
            <a:xfrm>
              <a:off x="554563" y="2632644"/>
              <a:ext cx="131556" cy="13155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9" name="Check" hidden="1">
              <a:extLst>
                <a:ext uri="{FF2B5EF4-FFF2-40B4-BE49-F238E27FC236}">
                  <a16:creationId xmlns:a16="http://schemas.microsoft.com/office/drawing/2014/main" id="{7542B028-F0C0-48D3-977E-9D5722A008B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181FC164-5BE3-478F-8029-93DF7F7BE2C4}"/>
              </a:ext>
            </a:extLst>
          </p:cNvPr>
          <p:cNvSpPr/>
          <p:nvPr/>
        </p:nvSpPr>
        <p:spPr>
          <a:xfrm>
            <a:off x="5258756" y="3074220"/>
            <a:ext cx="699495" cy="23234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7C811FB-DC0D-47CF-8140-58DD3583562A}"/>
              </a:ext>
            </a:extLst>
          </p:cNvPr>
          <p:cNvSpPr/>
          <p:nvPr/>
        </p:nvSpPr>
        <p:spPr>
          <a:xfrm>
            <a:off x="6144810" y="3515838"/>
            <a:ext cx="1119271" cy="21796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2181AA2-6017-4981-9361-70E4D6E8106F}"/>
              </a:ext>
            </a:extLst>
          </p:cNvPr>
          <p:cNvSpPr/>
          <p:nvPr/>
        </p:nvSpPr>
        <p:spPr>
          <a:xfrm>
            <a:off x="4932218" y="4234345"/>
            <a:ext cx="2331863" cy="52762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Rectangle : coins arrondis 22">
            <a:extLst>
              <a:ext uri="{FF2B5EF4-FFF2-40B4-BE49-F238E27FC236}">
                <a16:creationId xmlns:a16="http://schemas.microsoft.com/office/drawing/2014/main" id="{48885F1E-08CC-4A7F-81F2-1449E3709EE7}"/>
              </a:ext>
            </a:extLst>
          </p:cNvPr>
          <p:cNvSpPr/>
          <p:nvPr/>
        </p:nvSpPr>
        <p:spPr>
          <a:xfrm>
            <a:off x="5492175" y="4957101"/>
            <a:ext cx="784315" cy="34332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tx1"/>
                </a:solidFill>
              </a:rPr>
              <a:t>Parcourir</a:t>
            </a:r>
          </a:p>
        </p:txBody>
      </p:sp>
      <p:sp>
        <p:nvSpPr>
          <p:cNvPr id="24" name="Rectangle : coins arrondis 23">
            <a:extLst>
              <a:ext uri="{FF2B5EF4-FFF2-40B4-BE49-F238E27FC236}">
                <a16:creationId xmlns:a16="http://schemas.microsoft.com/office/drawing/2014/main" id="{76F780F6-6EB7-4210-87FD-6E1A9AB66646}"/>
              </a:ext>
            </a:extLst>
          </p:cNvPr>
          <p:cNvSpPr/>
          <p:nvPr/>
        </p:nvSpPr>
        <p:spPr>
          <a:xfrm>
            <a:off x="6424287" y="5475846"/>
            <a:ext cx="799021" cy="343320"/>
          </a:xfrm>
          <a:prstGeom prst="roundRect">
            <a:avLst/>
          </a:prstGeom>
          <a:solidFill>
            <a:srgbClr val="7E6958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Ajouter</a:t>
            </a:r>
          </a:p>
        </p:txBody>
      </p:sp>
      <p:grpSp>
        <p:nvGrpSpPr>
          <p:cNvPr id="25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99aGpjVXmFohJAvnIRhX2IHZj3aIZ6BTvEQ6361moHc7Zz6Bvjhxl9f64SDimoc/9mAMJ4hAfVk13D+IB+bhwjwRfaWhr6uDe1JkaRFQ7zatFVNULNzMl1Em+qKhn93XsxABSZVsxl2OGqdxK2e73BCvYy/aKo3dfG6pakYL/D7Oh+SbjwdQbvh4/NimZXl+3PHF1lN4yzHrwhzMlEn1eJLlrvOfA4hGsEm8tE0a0lzbp2+m+asxNP83e3NCITjeXVxAfVV11W99dGzrChp0toqXQtjW6nnKRt/NEIHt9Jd3q/uj7vEMY+b9YKszvVR+LFxLsiAiTgplZRZxh0gd/tQjO4Th6cjaI/Ss6dFs6qabFJ6UtqhjAFhvA7nz8RaMWiRGvk14v1we/GAOmLtqy37a9ThwRPTkfOiGQuS9G9UWOElPKurhetry/XVnceewRmYLfPV53nbpFfznGZLp0xInU3bNSQmneRlRdJO3JQJlcj3e+dNpO0jMpl4lG7iMHa9pRvJc5G36S82RtObJLVBhzfa29sMvzonRu2QwQ4VilBdhg8bdT67zWhvLfdKkx5J01/4C+Mv4HEUHP9k0RQkRelnn/VjuSF9fLPOwNO8xyjgWNzGh8azQU3HxpVeZuU6T3+P4bfw3Hrs6aNvANCzjtvnPzfbih5zK5exnyiKMd+6WeWckCmrtz5UcbjYpWGBuTKqnzQVf3BRkEuaunRA3wbYXoaEyPeDI1owqnzfZ/z978CPDhaEI+LqmkdEMArnfVzfsM/xm+vVZqnkYaMVOOrzulqvSOY9ClBDypsAxC6+YO8ZX37VFiVSLe0LSjr4JgRNJUwkfffR+0sf46Am+gK/n1FWBn6wh9Pn9vMNPh0o4QGIBxr+c4ObPBgPmOeG9/HAldkC+xY0oN1D+vH4M2+UQmz6+JNPNuBpnlv0h0dsHFMv9Tv7XvH9DdTzHzY802ypfqvxbAaC1thzI+3Mc8sx4bGc/p5M/qzOc+REbkFh87wHVnhsgKuUEs6zcjWGyDgxGZKRoec9kcETOKSMwy3nzX/6DNDNO9zmGQipYs8tm96y2cagrfu8B415skPSvOeEDoeFDOyWBL4FGW5ocsPXtyLgLQg3OFynmm4a8wZMbx/JD8fOJ19+8c2Hz4VLz/7inV9CfzZttqRUPbs43dCWo+oRAgpora07rDLiTgaeuBOG5wMjmlc5xzLwwB43OQUydX7+2UfWw2ZkP7p7ZEfzdf0xHUDYIkLkjmYdtukDEzTIew7oxiSw0XyRFACejTkP/fFL/h/lZs938xoAAA==&lt;/Code&gt;&lt;CodeSignature&gt;d3kCEg6CNVFi2DvMhF9orNSR8JigTVVnr1qA2qGxMwPGndM9hx5SlO3leKxzALstVHwTTJXX2kvwsxUB1cG0Qf4/Kk7Y93Iss4hkBE2rfol7iCQWS+vXaXYLtrJhhcemPIz0Bza94C3z/zAImSF8yPngEcj5H3c6fcqj4bWdCATNk6iT0WDJhky0sBjiyFo36TcPmNUN86tBx3FRsMeeuTXe/nHKkuGDI6ELGSA2v97RHo3LlQ0EWbYoO8JODgX3HFYwd7t6G/Qfv9jY/ZbP6J8IaSXGbRDUtXTW4m2i3nhgNC2znqNKGFqQHhbJmMxKGKCWLKRTI3/u5FOvu6CngQ==&lt;/CodeSignature&gt;&lt;/SmartOptions&gt;&lt;SmartResize enabled=&quot;True&quot; minWidth=&quot;10&quot; minHeight=&quot;10&quot; /&gt;&lt;/SmartSettings&gt;">
            <a:extLst>
              <a:ext uri="{FF2B5EF4-FFF2-40B4-BE49-F238E27FC236}">
                <a16:creationId xmlns:a16="http://schemas.microsoft.com/office/drawing/2014/main" id="{3FFB793B-4FA2-4A6A-83B1-5A35EB231D23}"/>
              </a:ext>
            </a:extLst>
          </p:cNvPr>
          <p:cNvGrpSpPr/>
          <p:nvPr>
            <p:custDataLst>
              <p:tags r:id="rId3"/>
            </p:custDataLst>
          </p:nvPr>
        </p:nvGrpSpPr>
        <p:grpSpPr>
          <a:xfrm>
            <a:off x="7081267" y="3123392"/>
            <a:ext cx="131556" cy="131556"/>
            <a:chOff x="554563" y="2632644"/>
            <a:chExt cx="131556" cy="131556"/>
          </a:xfrm>
        </p:grpSpPr>
        <p:sp>
          <p:nvSpPr>
            <p:cNvPr id="26" name="Box">
              <a:extLst>
                <a:ext uri="{FF2B5EF4-FFF2-40B4-BE49-F238E27FC236}">
                  <a16:creationId xmlns:a16="http://schemas.microsoft.com/office/drawing/2014/main" id="{99558428-3995-4C70-A4E5-5E01F8A553BA}"/>
                </a:ext>
              </a:extLst>
            </p:cNvPr>
            <p:cNvSpPr/>
            <p:nvPr/>
          </p:nvSpPr>
          <p:spPr>
            <a:xfrm>
              <a:off x="554563" y="2632644"/>
              <a:ext cx="131556" cy="13155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7" name="Check" hidden="1">
              <a:extLst>
                <a:ext uri="{FF2B5EF4-FFF2-40B4-BE49-F238E27FC236}">
                  <a16:creationId xmlns:a16="http://schemas.microsoft.com/office/drawing/2014/main" id="{7694B539-B2BA-4DCD-97E3-D589EB7EA02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28" name="Signe Moins 27">
            <a:extLst>
              <a:ext uri="{FF2B5EF4-FFF2-40B4-BE49-F238E27FC236}">
                <a16:creationId xmlns:a16="http://schemas.microsoft.com/office/drawing/2014/main" id="{5B39943E-B8AB-415C-8E3E-81DD6F6916BD}"/>
              </a:ext>
            </a:extLst>
          </p:cNvPr>
          <p:cNvSpPr/>
          <p:nvPr/>
        </p:nvSpPr>
        <p:spPr>
          <a:xfrm>
            <a:off x="4085575" y="455400"/>
            <a:ext cx="244809" cy="179099"/>
          </a:xfrm>
          <a:prstGeom prst="mathMinus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Signe Moins 28">
            <a:extLst>
              <a:ext uri="{FF2B5EF4-FFF2-40B4-BE49-F238E27FC236}">
                <a16:creationId xmlns:a16="http://schemas.microsoft.com/office/drawing/2014/main" id="{3B2DA84D-A699-48A3-BEE6-7B29A1B42FD6}"/>
              </a:ext>
            </a:extLst>
          </p:cNvPr>
          <p:cNvSpPr/>
          <p:nvPr/>
        </p:nvSpPr>
        <p:spPr>
          <a:xfrm>
            <a:off x="4090374" y="546838"/>
            <a:ext cx="244809" cy="179099"/>
          </a:xfrm>
          <a:prstGeom prst="mathMinus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Signe Moins 29">
            <a:extLst>
              <a:ext uri="{FF2B5EF4-FFF2-40B4-BE49-F238E27FC236}">
                <a16:creationId xmlns:a16="http://schemas.microsoft.com/office/drawing/2014/main" id="{F87F6EC9-60F4-40EA-97A9-31AD559F0EDA}"/>
              </a:ext>
            </a:extLst>
          </p:cNvPr>
          <p:cNvSpPr/>
          <p:nvPr/>
        </p:nvSpPr>
        <p:spPr>
          <a:xfrm>
            <a:off x="4081326" y="377830"/>
            <a:ext cx="244809" cy="179099"/>
          </a:xfrm>
          <a:prstGeom prst="mathMinus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676829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Browser" descr="&lt;SmartSettings&gt;&lt;SmartResize enabled=&quot;True&quot; minWidth=&quot;140&quot; minHeight=&quot;50&quot; /&gt;&lt;/SmartSettings&gt;">
            <a:extLst>
              <a:ext uri="{FF2B5EF4-FFF2-40B4-BE49-F238E27FC236}">
                <a16:creationId xmlns:a16="http://schemas.microsoft.com/office/drawing/2014/main" id="{BD7AE60D-88D8-4297-A64D-B4089137996A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1607985" y="681189"/>
            <a:ext cx="8245698" cy="5495622"/>
            <a:chOff x="595683" y="1261242"/>
            <a:chExt cx="6668462" cy="4352544"/>
          </a:xfrm>
        </p:grpSpPr>
        <p:sp>
          <p:nvSpPr>
            <p:cNvPr id="5" name="Window Body" descr="&lt;SmartSettings&gt;&lt;SmartResize anchorLeft=&quot;Absolute&quot; anchorTop=&quot;Absolute&quot; anchorRight=&quot;Absolute&quot; anchorBottom=&quot;Absolute&quot; /&gt;&lt;/SmartSettings&gt;">
              <a:extLst>
                <a:ext uri="{FF2B5EF4-FFF2-40B4-BE49-F238E27FC236}">
                  <a16:creationId xmlns:a16="http://schemas.microsoft.com/office/drawing/2014/main" id="{AEC4F52E-723E-4AFA-95CB-0122F2D4734E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>
              <a:off x="595683" y="1684951"/>
              <a:ext cx="6668462" cy="392883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" name="Title Bar" descr="&lt;SmartSettings&gt;&lt;SmartResize anchorLeft=&quot;Absolute&quot; anchorTop=&quot;Absolut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F9D15E1D-6868-4790-B3B5-F6EA4D495442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595683" y="1261242"/>
              <a:ext cx="6668462" cy="42536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Browser</a:t>
              </a:r>
            </a:p>
          </p:txBody>
        </p:sp>
        <p:sp>
          <p:nvSpPr>
            <p:cNvPr id="7" name="Menu Button" descr="&lt;SmartSettings&gt;&lt;SmartResize anchorLeft=&quot;None&quot; anchorTop=&quot;Absolut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F99068D1-E9D8-407F-935B-7E115AAE2524}"/>
                </a:ext>
              </a:extLst>
            </p:cNvPr>
            <p:cNvSpPr>
              <a:spLocks noChangeAspect="1" noEditPoints="1"/>
            </p:cNvSpPr>
            <p:nvPr>
              <p:custDataLst>
                <p:tags r:id="rId4"/>
              </p:custDataLst>
            </p:nvPr>
          </p:nvSpPr>
          <p:spPr bwMode="auto">
            <a:xfrm>
              <a:off x="7071766" y="1504830"/>
              <a:ext cx="120681" cy="89269"/>
            </a:xfrm>
            <a:custGeom>
              <a:avLst/>
              <a:gdLst>
                <a:gd name="T0" fmla="*/ 0 w 415"/>
                <a:gd name="T1" fmla="*/ 309 h 309"/>
                <a:gd name="T2" fmla="*/ 415 w 415"/>
                <a:gd name="T3" fmla="*/ 309 h 309"/>
                <a:gd name="T4" fmla="*/ 0 w 415"/>
                <a:gd name="T5" fmla="*/ 155 h 309"/>
                <a:gd name="T6" fmla="*/ 415 w 415"/>
                <a:gd name="T7" fmla="*/ 155 h 309"/>
                <a:gd name="T8" fmla="*/ 0 w 415"/>
                <a:gd name="T9" fmla="*/ 0 h 309"/>
                <a:gd name="T10" fmla="*/ 415 w 415"/>
                <a:gd name="T11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5" h="309">
                  <a:moveTo>
                    <a:pt x="0" y="309"/>
                  </a:moveTo>
                  <a:lnTo>
                    <a:pt x="415" y="309"/>
                  </a:lnTo>
                  <a:moveTo>
                    <a:pt x="0" y="155"/>
                  </a:moveTo>
                  <a:lnTo>
                    <a:pt x="415" y="155"/>
                  </a:lnTo>
                  <a:moveTo>
                    <a:pt x="0" y="0"/>
                  </a:moveTo>
                  <a:lnTo>
                    <a:pt x="415" y="0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Close Button" descr="&lt;SmartSettings&gt;&lt;SmartResize anchorLeft=&quot;None&quot; anchorTop=&quot;Absolut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734DEF82-26B6-4608-BFF1-C25C971F2793}"/>
                </a:ext>
              </a:extLst>
            </p:cNvPr>
            <p:cNvSpPr>
              <a:spLocks noEditPoints="1"/>
            </p:cNvSpPr>
            <p:nvPr>
              <p:custDataLst>
                <p:tags r:id="rId5"/>
              </p:custDataLst>
            </p:nvPr>
          </p:nvSpPr>
          <p:spPr bwMode="auto">
            <a:xfrm>
              <a:off x="7093599" y="1317670"/>
              <a:ext cx="79598" cy="75438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noFill/>
            <a:ln w="9525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" name="Address Box" descr="&lt;SmartSettings&gt;&lt;SmartResize anchorLeft=&quot;Absolute&quot; anchorTop=&quot;Absolut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CDAE779B-E152-4928-843B-C25243318552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1325889" y="1455317"/>
              <a:ext cx="5674177" cy="188294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237744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noProof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www.example.com</a:t>
              </a:r>
            </a:p>
          </p:txBody>
        </p:sp>
        <p:sp>
          <p:nvSpPr>
            <p:cNvPr id="10" name="Document Icon" descr="&lt;SmartSettings&gt;&lt;SmartResize anchorLeft=&quot;Absolute&quot; anchorTop=&quot;Absolute&quot; anchorRight=&quot;None&quot; anchorBottom=&quot;None&quot; /&gt;&lt;/SmartSettings&gt;">
              <a:extLst>
                <a:ext uri="{FF2B5EF4-FFF2-40B4-BE49-F238E27FC236}">
                  <a16:creationId xmlns:a16="http://schemas.microsoft.com/office/drawing/2014/main" id="{02C52EAF-3E62-433D-A376-5A9AE1289E06}"/>
                </a:ext>
              </a:extLst>
            </p:cNvPr>
            <p:cNvSpPr>
              <a:spLocks noChangeAspect="1" noEditPoints="1"/>
            </p:cNvSpPr>
            <p:nvPr>
              <p:custDataLst>
                <p:tags r:id="rId7"/>
              </p:custDataLst>
            </p:nvPr>
          </p:nvSpPr>
          <p:spPr bwMode="auto">
            <a:xfrm>
              <a:off x="1387452" y="1496656"/>
              <a:ext cx="75747" cy="105613"/>
            </a:xfrm>
            <a:custGeom>
              <a:avLst/>
              <a:gdLst>
                <a:gd name="T0" fmla="*/ 153 w 260"/>
                <a:gd name="T1" fmla="*/ 7 h 367"/>
                <a:gd name="T2" fmla="*/ 153 w 260"/>
                <a:gd name="T3" fmla="*/ 108 h 367"/>
                <a:gd name="T4" fmla="*/ 253 w 260"/>
                <a:gd name="T5" fmla="*/ 108 h 367"/>
                <a:gd name="T6" fmla="*/ 0 w 260"/>
                <a:gd name="T7" fmla="*/ 0 h 367"/>
                <a:gd name="T8" fmla="*/ 0 w 260"/>
                <a:gd name="T9" fmla="*/ 367 h 367"/>
                <a:gd name="T10" fmla="*/ 260 w 260"/>
                <a:gd name="T11" fmla="*/ 367 h 367"/>
                <a:gd name="T12" fmla="*/ 260 w 260"/>
                <a:gd name="T13" fmla="*/ 100 h 367"/>
                <a:gd name="T14" fmla="*/ 161 w 260"/>
                <a:gd name="T15" fmla="*/ 1 h 367"/>
                <a:gd name="T16" fmla="*/ 0 w 260"/>
                <a:gd name="T17" fmla="*/ 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0" h="367">
                  <a:moveTo>
                    <a:pt x="153" y="7"/>
                  </a:moveTo>
                  <a:lnTo>
                    <a:pt x="153" y="108"/>
                  </a:lnTo>
                  <a:lnTo>
                    <a:pt x="253" y="108"/>
                  </a:lnTo>
                  <a:moveTo>
                    <a:pt x="0" y="0"/>
                  </a:moveTo>
                  <a:lnTo>
                    <a:pt x="0" y="367"/>
                  </a:lnTo>
                  <a:lnTo>
                    <a:pt x="260" y="367"/>
                  </a:lnTo>
                  <a:lnTo>
                    <a:pt x="260" y="100"/>
                  </a:lnTo>
                  <a:lnTo>
                    <a:pt x="161" y="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11" name="Navigation Buttons">
              <a:extLst>
                <a:ext uri="{FF2B5EF4-FFF2-40B4-BE49-F238E27FC236}">
                  <a16:creationId xmlns:a16="http://schemas.microsoft.com/office/drawing/2014/main" id="{142EFE72-36EA-4190-B6EB-31A7276CA5C1}"/>
                </a:ext>
              </a:extLst>
            </p:cNvPr>
            <p:cNvGrpSpPr/>
            <p:nvPr/>
          </p:nvGrpSpPr>
          <p:grpSpPr>
            <a:xfrm>
              <a:off x="697512" y="1480941"/>
              <a:ext cx="518673" cy="137046"/>
              <a:chOff x="697512" y="1480941"/>
              <a:chExt cx="518673" cy="137046"/>
            </a:xfrm>
          </p:grpSpPr>
          <p:sp>
            <p:nvSpPr>
              <p:cNvPr id="12" name="Back Button" descr="&lt;SmartSettings&gt;&lt;SmartResize anchorLeft=&quot;Absolute&quot; anchorTop=&quot;Absolute&quot; anchorRight=&quot;None&quot; anchorBottom=&quot;None&quot; /&gt;&lt;/SmartSettings&gt;">
                <a:extLst>
                  <a:ext uri="{FF2B5EF4-FFF2-40B4-BE49-F238E27FC236}">
                    <a16:creationId xmlns:a16="http://schemas.microsoft.com/office/drawing/2014/main" id="{248A85FF-39C6-442A-A50E-BAFEDF5BEE77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8"/>
                </p:custDataLst>
              </p:nvPr>
            </p:nvSpPr>
            <p:spPr bwMode="auto">
              <a:xfrm>
                <a:off x="697512" y="1501687"/>
                <a:ext cx="123249" cy="95555"/>
              </a:xfrm>
              <a:custGeom>
                <a:avLst/>
                <a:gdLst>
                  <a:gd name="T0" fmla="*/ 159 w 423"/>
                  <a:gd name="T1" fmla="*/ 332 h 332"/>
                  <a:gd name="T2" fmla="*/ 0 w 423"/>
                  <a:gd name="T3" fmla="*/ 166 h 332"/>
                  <a:gd name="T4" fmla="*/ 159 w 423"/>
                  <a:gd name="T5" fmla="*/ 0 h 332"/>
                  <a:gd name="T6" fmla="*/ 15 w 423"/>
                  <a:gd name="T7" fmla="*/ 166 h 332"/>
                  <a:gd name="T8" fmla="*/ 423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159" y="332"/>
                    </a:moveTo>
                    <a:lnTo>
                      <a:pt x="0" y="166"/>
                    </a:lnTo>
                    <a:lnTo>
                      <a:pt x="159" y="0"/>
                    </a:lnTo>
                    <a:moveTo>
                      <a:pt x="15" y="166"/>
                    </a:moveTo>
                    <a:lnTo>
                      <a:pt x="423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" name="Forward Button" descr="&lt;SmartSettings&gt;&lt;SmartResize anchorLeft=&quot;Absolute&quot; anchorTop=&quot;Absolute&quot; anchorRight=&quot;None&quot; anchorBottom=&quot;None&quot; /&gt;&lt;/SmartSettings&gt;">
                <a:extLst>
                  <a:ext uri="{FF2B5EF4-FFF2-40B4-BE49-F238E27FC236}">
                    <a16:creationId xmlns:a16="http://schemas.microsoft.com/office/drawing/2014/main" id="{CB168D35-D5D6-47EA-8DE7-665B16DDD0A2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892656" y="1501687"/>
                <a:ext cx="123249" cy="95555"/>
              </a:xfrm>
              <a:custGeom>
                <a:avLst/>
                <a:gdLst>
                  <a:gd name="T0" fmla="*/ 265 w 423"/>
                  <a:gd name="T1" fmla="*/ 0 h 332"/>
                  <a:gd name="T2" fmla="*/ 423 w 423"/>
                  <a:gd name="T3" fmla="*/ 166 h 332"/>
                  <a:gd name="T4" fmla="*/ 265 w 423"/>
                  <a:gd name="T5" fmla="*/ 332 h 332"/>
                  <a:gd name="T6" fmla="*/ 408 w 423"/>
                  <a:gd name="T7" fmla="*/ 166 h 332"/>
                  <a:gd name="T8" fmla="*/ 0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265" y="0"/>
                    </a:moveTo>
                    <a:lnTo>
                      <a:pt x="423" y="166"/>
                    </a:lnTo>
                    <a:lnTo>
                      <a:pt x="265" y="332"/>
                    </a:lnTo>
                    <a:moveTo>
                      <a:pt x="408" y="166"/>
                    </a:moveTo>
                    <a:lnTo>
                      <a:pt x="0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4" name="Reload Button" descr="&lt;SmartSettings&gt;&lt;SmartResize anchorLeft=&quot;Absolute&quot; anchorTop=&quot;Absolute&quot; anchorRight=&quot;None&quot; anchorBottom=&quot;None&quot; /&gt;&lt;/SmartSettings&gt;">
                <a:extLst>
                  <a:ext uri="{FF2B5EF4-FFF2-40B4-BE49-F238E27FC236}">
                    <a16:creationId xmlns:a16="http://schemas.microsoft.com/office/drawing/2014/main" id="{705305BB-2213-4070-97CE-CFF0151726EF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1087801" y="1480941"/>
                <a:ext cx="128384" cy="137046"/>
              </a:xfrm>
              <a:custGeom>
                <a:avLst/>
                <a:gdLst>
                  <a:gd name="T0" fmla="*/ 441 w 441"/>
                  <a:gd name="T1" fmla="*/ 7 h 474"/>
                  <a:gd name="T2" fmla="*/ 441 w 441"/>
                  <a:gd name="T3" fmla="*/ 144 h 474"/>
                  <a:gd name="T4" fmla="*/ 296 w 441"/>
                  <a:gd name="T5" fmla="*/ 144 h 474"/>
                  <a:gd name="T6" fmla="*/ 438 w 441"/>
                  <a:gd name="T7" fmla="*/ 309 h 474"/>
                  <a:gd name="T8" fmla="*/ 166 w 441"/>
                  <a:gd name="T9" fmla="*/ 434 h 474"/>
                  <a:gd name="T10" fmla="*/ 41 w 441"/>
                  <a:gd name="T11" fmla="*/ 162 h 474"/>
                  <a:gd name="T12" fmla="*/ 313 w 441"/>
                  <a:gd name="T13" fmla="*/ 37 h 474"/>
                  <a:gd name="T14" fmla="*/ 428 w 441"/>
                  <a:gd name="T15" fmla="*/ 139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41" h="474">
                    <a:moveTo>
                      <a:pt x="441" y="7"/>
                    </a:moveTo>
                    <a:lnTo>
                      <a:pt x="441" y="144"/>
                    </a:lnTo>
                    <a:lnTo>
                      <a:pt x="296" y="144"/>
                    </a:lnTo>
                    <a:moveTo>
                      <a:pt x="438" y="309"/>
                    </a:moveTo>
                    <a:cubicBezTo>
                      <a:pt x="397" y="418"/>
                      <a:pt x="276" y="474"/>
                      <a:pt x="166" y="434"/>
                    </a:cubicBezTo>
                    <a:cubicBezTo>
                      <a:pt x="56" y="393"/>
                      <a:pt x="0" y="271"/>
                      <a:pt x="41" y="162"/>
                    </a:cubicBezTo>
                    <a:cubicBezTo>
                      <a:pt x="82" y="52"/>
                      <a:pt x="202" y="0"/>
                      <a:pt x="313" y="37"/>
                    </a:cubicBezTo>
                    <a:cubicBezTo>
                      <a:pt x="357" y="51"/>
                      <a:pt x="398" y="91"/>
                      <a:pt x="428" y="139"/>
                    </a:cubicBezTo>
                  </a:path>
                </a:pathLst>
              </a:custGeom>
              <a:noFill/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1677B0E5-BE7F-41C4-BD3A-1D5C2D164944}"/>
              </a:ext>
            </a:extLst>
          </p:cNvPr>
          <p:cNvSpPr/>
          <p:nvPr/>
        </p:nvSpPr>
        <p:spPr>
          <a:xfrm>
            <a:off x="1607985" y="1242367"/>
            <a:ext cx="8245698" cy="493444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3B43E251-D44F-418D-B496-F998D58C1054}"/>
              </a:ext>
            </a:extLst>
          </p:cNvPr>
          <p:cNvSpPr txBox="1"/>
          <p:nvPr/>
        </p:nvSpPr>
        <p:spPr>
          <a:xfrm>
            <a:off x="4219073" y="1503399"/>
            <a:ext cx="32979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accent4">
                    <a:lumMod val="50000"/>
                  </a:schemeClr>
                </a:solidFill>
              </a:rPr>
              <a:t>Bienvenue chez </a:t>
            </a:r>
            <a:r>
              <a:rPr lang="fr-FR" b="1" dirty="0" err="1">
                <a:solidFill>
                  <a:schemeClr val="accent4">
                    <a:lumMod val="50000"/>
                  </a:schemeClr>
                </a:solidFill>
              </a:rPr>
              <a:t>Paradise</a:t>
            </a:r>
            <a:r>
              <a:rPr lang="fr-FR" b="1" dirty="0">
                <a:solidFill>
                  <a:schemeClr val="accent4">
                    <a:lumMod val="50000"/>
                  </a:schemeClr>
                </a:solidFill>
              </a:rPr>
              <a:t> Coffee!!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F23BB89E-4B63-4128-87EC-E7D9D73199E2}"/>
              </a:ext>
            </a:extLst>
          </p:cNvPr>
          <p:cNvSpPr txBox="1"/>
          <p:nvPr/>
        </p:nvSpPr>
        <p:spPr>
          <a:xfrm>
            <a:off x="4318066" y="2647373"/>
            <a:ext cx="3096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accent4">
                    <a:lumMod val="50000"/>
                  </a:schemeClr>
                </a:solidFill>
              </a:rPr>
              <a:t>Entrer et laisser vous tenter!</a:t>
            </a:r>
          </a:p>
        </p:txBody>
      </p:sp>
      <p:pic>
        <p:nvPicPr>
          <p:cNvPr id="18" name="Image 17">
            <a:hlinkClick r:id="rId12" action="ppaction://hlinksldjump"/>
            <a:extLst>
              <a:ext uri="{FF2B5EF4-FFF2-40B4-BE49-F238E27FC236}">
                <a16:creationId xmlns:a16="http://schemas.microsoft.com/office/drawing/2014/main" id="{7C37EE7B-A8A7-40E6-B7C3-76BC238739B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5109" y="2949248"/>
            <a:ext cx="3339434" cy="3339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2592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C530D581-C883-4FC1-8EDE-4205D149FE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8900" y="317500"/>
            <a:ext cx="4394200" cy="6223000"/>
          </a:xfrm>
          <a:prstGeom prst="rect">
            <a:avLst/>
          </a:prstGeom>
        </p:spPr>
      </p:pic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590A6A00-7A5B-4BFB-A44E-357095F8E733}"/>
              </a:ext>
            </a:extLst>
          </p:cNvPr>
          <p:cNvSpPr/>
          <p:nvPr/>
        </p:nvSpPr>
        <p:spPr>
          <a:xfrm>
            <a:off x="4835236" y="855947"/>
            <a:ext cx="2521528" cy="515692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54EFC80F-6E9E-4CDA-93A8-A82C9078C5A9}"/>
              </a:ext>
            </a:extLst>
          </p:cNvPr>
          <p:cNvSpPr txBox="1"/>
          <p:nvPr/>
        </p:nvSpPr>
        <p:spPr>
          <a:xfrm>
            <a:off x="4835235" y="1484636"/>
            <a:ext cx="2521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Se connecter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EA69E250-DC88-477E-81B4-B0AF31217340}"/>
              </a:ext>
            </a:extLst>
          </p:cNvPr>
          <p:cNvSpPr txBox="1"/>
          <p:nvPr/>
        </p:nvSpPr>
        <p:spPr>
          <a:xfrm>
            <a:off x="5228456" y="1763057"/>
            <a:ext cx="254901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/>
          </a:p>
          <a:p>
            <a:endParaRPr lang="fr-FR" sz="1200" dirty="0"/>
          </a:p>
          <a:p>
            <a:endParaRPr lang="fr-FR" sz="1200" dirty="0"/>
          </a:p>
          <a:p>
            <a:r>
              <a:rPr lang="fr-FR" sz="1200" dirty="0"/>
              <a:t>Email:</a:t>
            </a:r>
          </a:p>
          <a:p>
            <a:endParaRPr lang="fr-FR" sz="1200" dirty="0"/>
          </a:p>
          <a:p>
            <a:endParaRPr lang="fr-FR" sz="1200" dirty="0"/>
          </a:p>
          <a:p>
            <a:endParaRPr lang="fr-FR" sz="1200" dirty="0"/>
          </a:p>
          <a:p>
            <a:r>
              <a:rPr lang="fr-FR" sz="1200" dirty="0"/>
              <a:t>Votre mot de passe:</a:t>
            </a:r>
          </a:p>
          <a:p>
            <a:endParaRPr lang="fr-FR" sz="1200" dirty="0"/>
          </a:p>
          <a:p>
            <a:endParaRPr lang="fr-FR" sz="12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C411E53-806F-47DB-B996-AD5B8A910B2A}"/>
              </a:ext>
            </a:extLst>
          </p:cNvPr>
          <p:cNvSpPr/>
          <p:nvPr/>
        </p:nvSpPr>
        <p:spPr>
          <a:xfrm>
            <a:off x="5227779" y="2708703"/>
            <a:ext cx="1599424" cy="2286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Button">
            <a:extLst>
              <a:ext uri="{FF2B5EF4-FFF2-40B4-BE49-F238E27FC236}">
                <a16:creationId xmlns:a16="http://schemas.microsoft.com/office/drawing/2014/main" id="{C198C3B5-CF66-4508-BB49-9EC7D8CA9A44}"/>
              </a:ext>
            </a:extLst>
          </p:cNvPr>
          <p:cNvSpPr>
            <a:spLocks/>
          </p:cNvSpPr>
          <p:nvPr/>
        </p:nvSpPr>
        <p:spPr bwMode="auto">
          <a:xfrm>
            <a:off x="5227779" y="4175544"/>
            <a:ext cx="851658" cy="241995"/>
          </a:xfrm>
          <a:prstGeom prst="roundRect">
            <a:avLst>
              <a:gd name="adj" fmla="val 8776"/>
            </a:avLst>
          </a:prstGeom>
          <a:solidFill>
            <a:srgbClr val="FFFFFF"/>
          </a:solidFill>
          <a:ln w="635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  <a:hlinkClick r:id="rId3" action="ppaction://hlinksldjump"/>
              </a:rPr>
              <a:t>Se connecter</a:t>
            </a:r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EC6648A-53A0-4180-84D2-D7CB5177DF6D}"/>
              </a:ext>
            </a:extLst>
          </p:cNvPr>
          <p:cNvSpPr/>
          <p:nvPr/>
        </p:nvSpPr>
        <p:spPr>
          <a:xfrm>
            <a:off x="5227779" y="3424187"/>
            <a:ext cx="1599424" cy="2286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01D05784-1B7C-4887-BBF5-63A2100236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425" y="317500"/>
            <a:ext cx="4394200" cy="6223000"/>
          </a:xfrm>
          <a:prstGeom prst="rect">
            <a:avLst/>
          </a:prstGeom>
        </p:spPr>
      </p:pic>
      <p:sp>
        <p:nvSpPr>
          <p:cNvPr id="16" name="Rectangle : coins arrondis 15">
            <a:extLst>
              <a:ext uri="{FF2B5EF4-FFF2-40B4-BE49-F238E27FC236}">
                <a16:creationId xmlns:a16="http://schemas.microsoft.com/office/drawing/2014/main" id="{CF67370D-A8F0-497A-834A-198A838D3B71}"/>
              </a:ext>
            </a:extLst>
          </p:cNvPr>
          <p:cNvSpPr/>
          <p:nvPr/>
        </p:nvSpPr>
        <p:spPr>
          <a:xfrm>
            <a:off x="1180761" y="855947"/>
            <a:ext cx="2521528" cy="515692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9376A033-29DA-4A16-9AE4-03336A7786D7}"/>
              </a:ext>
            </a:extLst>
          </p:cNvPr>
          <p:cNvSpPr txBox="1"/>
          <p:nvPr/>
        </p:nvSpPr>
        <p:spPr>
          <a:xfrm>
            <a:off x="1180760" y="1484636"/>
            <a:ext cx="2521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Se connecter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E17E6B9C-A993-44FF-9139-B5DFB81DD36C}"/>
              </a:ext>
            </a:extLst>
          </p:cNvPr>
          <p:cNvSpPr txBox="1"/>
          <p:nvPr/>
        </p:nvSpPr>
        <p:spPr>
          <a:xfrm>
            <a:off x="1573981" y="1763057"/>
            <a:ext cx="254901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/>
          </a:p>
          <a:p>
            <a:endParaRPr lang="fr-FR" sz="1200" dirty="0"/>
          </a:p>
          <a:p>
            <a:endParaRPr lang="fr-FR" sz="1200" dirty="0"/>
          </a:p>
          <a:p>
            <a:r>
              <a:rPr lang="fr-FR" sz="1200" dirty="0"/>
              <a:t>Email:</a:t>
            </a:r>
          </a:p>
          <a:p>
            <a:endParaRPr lang="fr-FR" sz="1200" dirty="0"/>
          </a:p>
          <a:p>
            <a:endParaRPr lang="fr-FR" sz="1200" dirty="0"/>
          </a:p>
          <a:p>
            <a:endParaRPr lang="fr-FR" sz="1200" dirty="0"/>
          </a:p>
          <a:p>
            <a:r>
              <a:rPr lang="fr-FR" sz="1200" dirty="0"/>
              <a:t>Votre mot de passe:</a:t>
            </a:r>
          </a:p>
          <a:p>
            <a:endParaRPr lang="fr-FR" sz="1200" dirty="0"/>
          </a:p>
          <a:p>
            <a:endParaRPr lang="fr-FR" sz="120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2993065-F660-488F-A9AD-0EA7E87B4B6B}"/>
              </a:ext>
            </a:extLst>
          </p:cNvPr>
          <p:cNvSpPr/>
          <p:nvPr/>
        </p:nvSpPr>
        <p:spPr>
          <a:xfrm>
            <a:off x="1573304" y="2708703"/>
            <a:ext cx="1599424" cy="2286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Button">
            <a:extLst>
              <a:ext uri="{FF2B5EF4-FFF2-40B4-BE49-F238E27FC236}">
                <a16:creationId xmlns:a16="http://schemas.microsoft.com/office/drawing/2014/main" id="{5B318B3F-361B-44DD-BB50-9561894462A2}"/>
              </a:ext>
            </a:extLst>
          </p:cNvPr>
          <p:cNvSpPr>
            <a:spLocks/>
          </p:cNvSpPr>
          <p:nvPr/>
        </p:nvSpPr>
        <p:spPr bwMode="auto">
          <a:xfrm>
            <a:off x="1573304" y="4175544"/>
            <a:ext cx="851658" cy="241995"/>
          </a:xfrm>
          <a:prstGeom prst="roundRect">
            <a:avLst>
              <a:gd name="adj" fmla="val 8776"/>
            </a:avLst>
          </a:prstGeom>
          <a:solidFill>
            <a:srgbClr val="FFFFFF"/>
          </a:solidFill>
          <a:ln w="635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  <a:hlinkClick r:id="rId3" action="ppaction://hlinksldjump"/>
              </a:rPr>
              <a:t>Se connecter</a:t>
            </a:r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ECEB8BE-F03C-4737-9486-FBBD8CA81C95}"/>
              </a:ext>
            </a:extLst>
          </p:cNvPr>
          <p:cNvSpPr/>
          <p:nvPr/>
        </p:nvSpPr>
        <p:spPr>
          <a:xfrm>
            <a:off x="1573304" y="3424187"/>
            <a:ext cx="1599424" cy="2286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5F6758F-336C-4387-B9A8-B5B31659658C}"/>
              </a:ext>
            </a:extLst>
          </p:cNvPr>
          <p:cNvSpPr/>
          <p:nvPr/>
        </p:nvSpPr>
        <p:spPr>
          <a:xfrm>
            <a:off x="1152602" y="845128"/>
            <a:ext cx="1181756" cy="5167743"/>
          </a:xfrm>
          <a:prstGeom prst="rect">
            <a:avLst/>
          </a:prstGeom>
          <a:solidFill>
            <a:srgbClr val="7A5A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7E08EEE3-B73B-48F3-9AC8-8C1B67311A25}"/>
              </a:ext>
            </a:extLst>
          </p:cNvPr>
          <p:cNvSpPr txBox="1"/>
          <p:nvPr/>
        </p:nvSpPr>
        <p:spPr>
          <a:xfrm>
            <a:off x="1131742" y="979468"/>
            <a:ext cx="1156781" cy="5139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chemeClr val="bg1"/>
                </a:solidFill>
              </a:rPr>
              <a:t>Mon panier</a:t>
            </a:r>
          </a:p>
          <a:p>
            <a:endParaRPr lang="fr-FR" sz="1200" dirty="0">
              <a:solidFill>
                <a:schemeClr val="bg1"/>
              </a:solidFill>
            </a:endParaRPr>
          </a:p>
          <a:p>
            <a:r>
              <a:rPr lang="fr-FR" sz="1200" dirty="0">
                <a:solidFill>
                  <a:schemeClr val="bg1"/>
                </a:solidFill>
              </a:rPr>
              <a:t>Connexion</a:t>
            </a:r>
          </a:p>
          <a:p>
            <a:endParaRPr lang="fr-FR" sz="1200" dirty="0">
              <a:solidFill>
                <a:schemeClr val="bg1"/>
              </a:solidFill>
            </a:endParaRPr>
          </a:p>
          <a:p>
            <a:r>
              <a:rPr lang="fr-FR" sz="1200" dirty="0">
                <a:solidFill>
                  <a:schemeClr val="bg1"/>
                </a:solidFill>
              </a:rPr>
              <a:t>Inscription</a:t>
            </a:r>
          </a:p>
          <a:p>
            <a:endParaRPr lang="fr-FR" sz="1200" dirty="0">
              <a:solidFill>
                <a:schemeClr val="bg1"/>
              </a:solidFill>
            </a:endParaRPr>
          </a:p>
          <a:p>
            <a:r>
              <a:rPr lang="fr-FR" sz="1200" dirty="0">
                <a:solidFill>
                  <a:schemeClr val="bg1"/>
                </a:solidFill>
              </a:rPr>
              <a:t>Sélection de la semaine</a:t>
            </a:r>
          </a:p>
          <a:p>
            <a:endParaRPr lang="fr-FR" sz="1200" dirty="0">
              <a:solidFill>
                <a:schemeClr val="bg1"/>
              </a:solidFill>
            </a:endParaRPr>
          </a:p>
          <a:p>
            <a:r>
              <a:rPr lang="fr-FR" sz="1200" dirty="0">
                <a:solidFill>
                  <a:schemeClr val="bg1"/>
                </a:solidFill>
              </a:rPr>
              <a:t>Les + vendus</a:t>
            </a:r>
          </a:p>
          <a:p>
            <a:endParaRPr lang="fr-FR" sz="1200" dirty="0">
              <a:solidFill>
                <a:schemeClr val="bg1"/>
              </a:solidFill>
            </a:endParaRPr>
          </a:p>
          <a:p>
            <a:r>
              <a:rPr lang="fr-FR" sz="1200" dirty="0">
                <a:solidFill>
                  <a:schemeClr val="bg1"/>
                </a:solidFill>
              </a:rPr>
              <a:t>Tout nos produits</a:t>
            </a:r>
          </a:p>
          <a:p>
            <a:endParaRPr lang="fr-FR" sz="1200" dirty="0">
              <a:solidFill>
                <a:schemeClr val="bg1"/>
              </a:solidFill>
            </a:endParaRPr>
          </a:p>
          <a:p>
            <a:r>
              <a:rPr lang="fr-FR" sz="1200" dirty="0">
                <a:solidFill>
                  <a:schemeClr val="bg1"/>
                </a:solidFill>
              </a:rPr>
              <a:t>Contact</a:t>
            </a:r>
          </a:p>
          <a:p>
            <a:endParaRPr lang="fr-FR" sz="1200" dirty="0">
              <a:solidFill>
                <a:schemeClr val="bg1"/>
              </a:solidFill>
            </a:endParaRPr>
          </a:p>
          <a:p>
            <a:r>
              <a:rPr lang="fr-FR" sz="1200" dirty="0">
                <a:solidFill>
                  <a:schemeClr val="bg1"/>
                </a:solidFill>
              </a:rPr>
              <a:t>Ajout Café</a:t>
            </a:r>
          </a:p>
          <a:p>
            <a:endParaRPr lang="fr-FR" sz="1200" dirty="0">
              <a:solidFill>
                <a:schemeClr val="bg1"/>
              </a:solidFill>
            </a:endParaRPr>
          </a:p>
          <a:p>
            <a:r>
              <a:rPr lang="fr-FR" sz="1200" dirty="0">
                <a:solidFill>
                  <a:schemeClr val="bg1"/>
                </a:solidFill>
              </a:rPr>
              <a:t>Modification</a:t>
            </a:r>
          </a:p>
          <a:p>
            <a:r>
              <a:rPr lang="fr-FR" sz="1200" dirty="0">
                <a:solidFill>
                  <a:schemeClr val="bg1"/>
                </a:solidFill>
              </a:rPr>
              <a:t>Café</a:t>
            </a:r>
          </a:p>
          <a:p>
            <a:endParaRPr lang="fr-FR" sz="1200" dirty="0">
              <a:solidFill>
                <a:schemeClr val="bg1"/>
              </a:solidFill>
            </a:endParaRPr>
          </a:p>
          <a:p>
            <a:r>
              <a:rPr lang="fr-FR" sz="1200" dirty="0">
                <a:solidFill>
                  <a:schemeClr val="bg1"/>
                </a:solidFill>
              </a:rPr>
              <a:t>Déconnexion</a:t>
            </a:r>
          </a:p>
          <a:p>
            <a:endParaRPr lang="fr-FR" sz="1200" dirty="0">
              <a:solidFill>
                <a:schemeClr val="bg1"/>
              </a:solidFill>
            </a:endParaRPr>
          </a:p>
          <a:p>
            <a:r>
              <a:rPr lang="fr-FR" sz="800" dirty="0">
                <a:solidFill>
                  <a:schemeClr val="bg1"/>
                </a:solidFill>
              </a:rPr>
              <a:t>SARL </a:t>
            </a:r>
            <a:r>
              <a:rPr lang="fr-FR" sz="800" dirty="0" err="1">
                <a:solidFill>
                  <a:schemeClr val="bg1"/>
                </a:solidFill>
              </a:rPr>
              <a:t>Paradise</a:t>
            </a:r>
            <a:r>
              <a:rPr lang="fr-FR" sz="800" dirty="0">
                <a:solidFill>
                  <a:schemeClr val="bg1"/>
                </a:solidFill>
              </a:rPr>
              <a:t> Coffee</a:t>
            </a:r>
          </a:p>
          <a:p>
            <a:r>
              <a:rPr lang="fr-FR" sz="800" dirty="0">
                <a:solidFill>
                  <a:schemeClr val="bg1"/>
                </a:solidFill>
              </a:rPr>
              <a:t>87 rue des Fleurs</a:t>
            </a:r>
          </a:p>
          <a:p>
            <a:r>
              <a:rPr lang="fr-FR" sz="800" dirty="0">
                <a:solidFill>
                  <a:schemeClr val="bg1"/>
                </a:solidFill>
              </a:rPr>
              <a:t>54000 NANCY</a:t>
            </a:r>
          </a:p>
          <a:p>
            <a:r>
              <a:rPr lang="fr-FR" sz="800" dirty="0">
                <a:solidFill>
                  <a:schemeClr val="bg1"/>
                </a:solidFill>
              </a:rPr>
              <a:t>Contact:</a:t>
            </a:r>
          </a:p>
          <a:p>
            <a:r>
              <a:rPr lang="fr-FR" sz="800" dirty="0" err="1">
                <a:solidFill>
                  <a:schemeClr val="bg1"/>
                </a:solidFill>
              </a:rPr>
              <a:t>Paradise.coffee@aol,fr</a:t>
            </a:r>
            <a:endParaRPr lang="fr-FR" sz="800" dirty="0">
              <a:solidFill>
                <a:schemeClr val="bg1"/>
              </a:solidFill>
            </a:endParaRPr>
          </a:p>
        </p:txBody>
      </p:sp>
      <p:sp>
        <p:nvSpPr>
          <p:cNvPr id="27" name="Signe de multiplication 26">
            <a:extLst>
              <a:ext uri="{FF2B5EF4-FFF2-40B4-BE49-F238E27FC236}">
                <a16:creationId xmlns:a16="http://schemas.microsoft.com/office/drawing/2014/main" id="{D3D9C646-D5DB-4E71-858F-37DB7EDD9A14}"/>
              </a:ext>
            </a:extLst>
          </p:cNvPr>
          <p:cNvSpPr/>
          <p:nvPr/>
        </p:nvSpPr>
        <p:spPr>
          <a:xfrm>
            <a:off x="1314489" y="808335"/>
            <a:ext cx="171450" cy="204250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Signe Moins 27">
            <a:extLst>
              <a:ext uri="{FF2B5EF4-FFF2-40B4-BE49-F238E27FC236}">
                <a16:creationId xmlns:a16="http://schemas.microsoft.com/office/drawing/2014/main" id="{085F38BC-C39B-40C9-A633-3E2C858DD049}"/>
              </a:ext>
            </a:extLst>
          </p:cNvPr>
          <p:cNvSpPr/>
          <p:nvPr/>
        </p:nvSpPr>
        <p:spPr>
          <a:xfrm>
            <a:off x="4981989" y="977799"/>
            <a:ext cx="244809" cy="179099"/>
          </a:xfrm>
          <a:prstGeom prst="mathMinus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Signe Moins 28">
            <a:extLst>
              <a:ext uri="{FF2B5EF4-FFF2-40B4-BE49-F238E27FC236}">
                <a16:creationId xmlns:a16="http://schemas.microsoft.com/office/drawing/2014/main" id="{33CBF280-ABE4-444E-8D29-97856068BFC6}"/>
              </a:ext>
            </a:extLst>
          </p:cNvPr>
          <p:cNvSpPr/>
          <p:nvPr/>
        </p:nvSpPr>
        <p:spPr>
          <a:xfrm>
            <a:off x="4986788" y="1069237"/>
            <a:ext cx="244809" cy="179099"/>
          </a:xfrm>
          <a:prstGeom prst="mathMinus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Signe Moins 30">
            <a:extLst>
              <a:ext uri="{FF2B5EF4-FFF2-40B4-BE49-F238E27FC236}">
                <a16:creationId xmlns:a16="http://schemas.microsoft.com/office/drawing/2014/main" id="{34332D2D-ABFF-40A8-923E-95B721CEAE1F}"/>
              </a:ext>
            </a:extLst>
          </p:cNvPr>
          <p:cNvSpPr/>
          <p:nvPr/>
        </p:nvSpPr>
        <p:spPr>
          <a:xfrm>
            <a:off x="4977740" y="900229"/>
            <a:ext cx="244809" cy="179099"/>
          </a:xfrm>
          <a:prstGeom prst="mathMinus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092691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Browser" descr="&lt;SmartSettings&gt;&lt;SmartResize enabled=&quot;True&quot; minWidth=&quot;140&quot; minHeight=&quot;50&quot; /&gt;&lt;/SmartSettings&gt;">
            <a:extLst>
              <a:ext uri="{FF2B5EF4-FFF2-40B4-BE49-F238E27FC236}">
                <a16:creationId xmlns:a16="http://schemas.microsoft.com/office/drawing/2014/main" id="{E98580F5-23F6-433C-B5D7-305C02BAF58D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1607985" y="681189"/>
            <a:ext cx="8245698" cy="5495622"/>
            <a:chOff x="595683" y="1261242"/>
            <a:chExt cx="6668462" cy="4352544"/>
          </a:xfrm>
        </p:grpSpPr>
        <p:sp>
          <p:nvSpPr>
            <p:cNvPr id="5" name="Window Body" descr="&lt;SmartSettings&gt;&lt;SmartResize anchorLeft=&quot;Absolute&quot; anchorTop=&quot;Absolute&quot; anchorRight=&quot;Absolute&quot; anchorBottom=&quot;Absolute&quot; /&gt;&lt;/SmartSettings&gt;">
              <a:extLst>
                <a:ext uri="{FF2B5EF4-FFF2-40B4-BE49-F238E27FC236}">
                  <a16:creationId xmlns:a16="http://schemas.microsoft.com/office/drawing/2014/main" id="{C5653286-64A6-4DB9-898A-E3BBA9B0CE1F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>
              <a:off x="595683" y="1684951"/>
              <a:ext cx="6668462" cy="392883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" name="Title Bar" descr="&lt;SmartSettings&gt;&lt;SmartResize anchorLeft=&quot;Absolute&quot; anchorTop=&quot;Absolut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130EF34E-CF69-47EF-9514-6CD9A889B4A1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595683" y="1261242"/>
              <a:ext cx="6668462" cy="42536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Browser</a:t>
              </a:r>
            </a:p>
          </p:txBody>
        </p:sp>
        <p:sp>
          <p:nvSpPr>
            <p:cNvPr id="7" name="Menu Button" descr="&lt;SmartSettings&gt;&lt;SmartResize anchorLeft=&quot;None&quot; anchorTop=&quot;Absolut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142F7C38-2F71-4C53-A02C-8BB85146C09B}"/>
                </a:ext>
              </a:extLst>
            </p:cNvPr>
            <p:cNvSpPr>
              <a:spLocks noChangeAspect="1" noEditPoints="1"/>
            </p:cNvSpPr>
            <p:nvPr>
              <p:custDataLst>
                <p:tags r:id="rId4"/>
              </p:custDataLst>
            </p:nvPr>
          </p:nvSpPr>
          <p:spPr bwMode="auto">
            <a:xfrm>
              <a:off x="7071766" y="1504830"/>
              <a:ext cx="120681" cy="89269"/>
            </a:xfrm>
            <a:custGeom>
              <a:avLst/>
              <a:gdLst>
                <a:gd name="T0" fmla="*/ 0 w 415"/>
                <a:gd name="T1" fmla="*/ 309 h 309"/>
                <a:gd name="T2" fmla="*/ 415 w 415"/>
                <a:gd name="T3" fmla="*/ 309 h 309"/>
                <a:gd name="T4" fmla="*/ 0 w 415"/>
                <a:gd name="T5" fmla="*/ 155 h 309"/>
                <a:gd name="T6" fmla="*/ 415 w 415"/>
                <a:gd name="T7" fmla="*/ 155 h 309"/>
                <a:gd name="T8" fmla="*/ 0 w 415"/>
                <a:gd name="T9" fmla="*/ 0 h 309"/>
                <a:gd name="T10" fmla="*/ 415 w 415"/>
                <a:gd name="T11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5" h="309">
                  <a:moveTo>
                    <a:pt x="0" y="309"/>
                  </a:moveTo>
                  <a:lnTo>
                    <a:pt x="415" y="309"/>
                  </a:lnTo>
                  <a:moveTo>
                    <a:pt x="0" y="155"/>
                  </a:moveTo>
                  <a:lnTo>
                    <a:pt x="415" y="155"/>
                  </a:lnTo>
                  <a:moveTo>
                    <a:pt x="0" y="0"/>
                  </a:moveTo>
                  <a:lnTo>
                    <a:pt x="415" y="0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Close Button" descr="&lt;SmartSettings&gt;&lt;SmartResize anchorLeft=&quot;None&quot; anchorTop=&quot;Absolut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99163914-24AC-4FCE-8662-FF6FD122EED3}"/>
                </a:ext>
              </a:extLst>
            </p:cNvPr>
            <p:cNvSpPr>
              <a:spLocks noEditPoints="1"/>
            </p:cNvSpPr>
            <p:nvPr>
              <p:custDataLst>
                <p:tags r:id="rId5"/>
              </p:custDataLst>
            </p:nvPr>
          </p:nvSpPr>
          <p:spPr bwMode="auto">
            <a:xfrm>
              <a:off x="7093599" y="1317670"/>
              <a:ext cx="79598" cy="75438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noFill/>
            <a:ln w="9525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" name="Address Box" descr="&lt;SmartSettings&gt;&lt;SmartResize anchorLeft=&quot;Absolute&quot; anchorTop=&quot;Absolut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87E46F45-536D-42D7-A52A-0D576008A8D4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1325889" y="1455317"/>
              <a:ext cx="5674177" cy="188294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237744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noProof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www.example.com</a:t>
              </a:r>
            </a:p>
          </p:txBody>
        </p:sp>
        <p:sp>
          <p:nvSpPr>
            <p:cNvPr id="10" name="Document Icon" descr="&lt;SmartSettings&gt;&lt;SmartResize anchorLeft=&quot;Absolute&quot; anchorTop=&quot;Absolute&quot; anchorRight=&quot;None&quot; anchorBottom=&quot;None&quot; /&gt;&lt;/SmartSettings&gt;">
              <a:extLst>
                <a:ext uri="{FF2B5EF4-FFF2-40B4-BE49-F238E27FC236}">
                  <a16:creationId xmlns:a16="http://schemas.microsoft.com/office/drawing/2014/main" id="{CE52B1BF-122C-4648-B082-1235AC5205A5}"/>
                </a:ext>
              </a:extLst>
            </p:cNvPr>
            <p:cNvSpPr>
              <a:spLocks noChangeAspect="1" noEditPoints="1"/>
            </p:cNvSpPr>
            <p:nvPr>
              <p:custDataLst>
                <p:tags r:id="rId7"/>
              </p:custDataLst>
            </p:nvPr>
          </p:nvSpPr>
          <p:spPr bwMode="auto">
            <a:xfrm>
              <a:off x="1387452" y="1496656"/>
              <a:ext cx="75747" cy="105613"/>
            </a:xfrm>
            <a:custGeom>
              <a:avLst/>
              <a:gdLst>
                <a:gd name="T0" fmla="*/ 153 w 260"/>
                <a:gd name="T1" fmla="*/ 7 h 367"/>
                <a:gd name="T2" fmla="*/ 153 w 260"/>
                <a:gd name="T3" fmla="*/ 108 h 367"/>
                <a:gd name="T4" fmla="*/ 253 w 260"/>
                <a:gd name="T5" fmla="*/ 108 h 367"/>
                <a:gd name="T6" fmla="*/ 0 w 260"/>
                <a:gd name="T7" fmla="*/ 0 h 367"/>
                <a:gd name="T8" fmla="*/ 0 w 260"/>
                <a:gd name="T9" fmla="*/ 367 h 367"/>
                <a:gd name="T10" fmla="*/ 260 w 260"/>
                <a:gd name="T11" fmla="*/ 367 h 367"/>
                <a:gd name="T12" fmla="*/ 260 w 260"/>
                <a:gd name="T13" fmla="*/ 100 h 367"/>
                <a:gd name="T14" fmla="*/ 161 w 260"/>
                <a:gd name="T15" fmla="*/ 1 h 367"/>
                <a:gd name="T16" fmla="*/ 0 w 260"/>
                <a:gd name="T17" fmla="*/ 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0" h="367">
                  <a:moveTo>
                    <a:pt x="153" y="7"/>
                  </a:moveTo>
                  <a:lnTo>
                    <a:pt x="153" y="108"/>
                  </a:lnTo>
                  <a:lnTo>
                    <a:pt x="253" y="108"/>
                  </a:lnTo>
                  <a:moveTo>
                    <a:pt x="0" y="0"/>
                  </a:moveTo>
                  <a:lnTo>
                    <a:pt x="0" y="367"/>
                  </a:lnTo>
                  <a:lnTo>
                    <a:pt x="260" y="367"/>
                  </a:lnTo>
                  <a:lnTo>
                    <a:pt x="260" y="100"/>
                  </a:lnTo>
                  <a:lnTo>
                    <a:pt x="161" y="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11" name="Navigation Buttons">
              <a:extLst>
                <a:ext uri="{FF2B5EF4-FFF2-40B4-BE49-F238E27FC236}">
                  <a16:creationId xmlns:a16="http://schemas.microsoft.com/office/drawing/2014/main" id="{E4D82A20-B688-4452-98EE-064BF2AC731F}"/>
                </a:ext>
              </a:extLst>
            </p:cNvPr>
            <p:cNvGrpSpPr/>
            <p:nvPr/>
          </p:nvGrpSpPr>
          <p:grpSpPr>
            <a:xfrm>
              <a:off x="697512" y="1480941"/>
              <a:ext cx="518673" cy="137046"/>
              <a:chOff x="697512" y="1480941"/>
              <a:chExt cx="518673" cy="137046"/>
            </a:xfrm>
          </p:grpSpPr>
          <p:sp>
            <p:nvSpPr>
              <p:cNvPr id="12" name="Back Button" descr="&lt;SmartSettings&gt;&lt;SmartResize anchorLeft=&quot;Absolute&quot; anchorTop=&quot;Absolute&quot; anchorRight=&quot;None&quot; anchorBottom=&quot;None&quot; /&gt;&lt;/SmartSettings&gt;">
                <a:extLst>
                  <a:ext uri="{FF2B5EF4-FFF2-40B4-BE49-F238E27FC236}">
                    <a16:creationId xmlns:a16="http://schemas.microsoft.com/office/drawing/2014/main" id="{CEC51C63-4B51-4308-9F41-31A360C05B12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8"/>
                </p:custDataLst>
              </p:nvPr>
            </p:nvSpPr>
            <p:spPr bwMode="auto">
              <a:xfrm>
                <a:off x="697512" y="1501687"/>
                <a:ext cx="123249" cy="95555"/>
              </a:xfrm>
              <a:custGeom>
                <a:avLst/>
                <a:gdLst>
                  <a:gd name="T0" fmla="*/ 159 w 423"/>
                  <a:gd name="T1" fmla="*/ 332 h 332"/>
                  <a:gd name="T2" fmla="*/ 0 w 423"/>
                  <a:gd name="T3" fmla="*/ 166 h 332"/>
                  <a:gd name="T4" fmla="*/ 159 w 423"/>
                  <a:gd name="T5" fmla="*/ 0 h 332"/>
                  <a:gd name="T6" fmla="*/ 15 w 423"/>
                  <a:gd name="T7" fmla="*/ 166 h 332"/>
                  <a:gd name="T8" fmla="*/ 423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159" y="332"/>
                    </a:moveTo>
                    <a:lnTo>
                      <a:pt x="0" y="166"/>
                    </a:lnTo>
                    <a:lnTo>
                      <a:pt x="159" y="0"/>
                    </a:lnTo>
                    <a:moveTo>
                      <a:pt x="15" y="166"/>
                    </a:moveTo>
                    <a:lnTo>
                      <a:pt x="423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" name="Forward Button" descr="&lt;SmartSettings&gt;&lt;SmartResize anchorLeft=&quot;Absolute&quot; anchorTop=&quot;Absolute&quot; anchorRight=&quot;None&quot; anchorBottom=&quot;None&quot; /&gt;&lt;/SmartSettings&gt;">
                <a:extLst>
                  <a:ext uri="{FF2B5EF4-FFF2-40B4-BE49-F238E27FC236}">
                    <a16:creationId xmlns:a16="http://schemas.microsoft.com/office/drawing/2014/main" id="{042B892C-F1FB-403E-BB15-9C0492ED154E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892656" y="1501687"/>
                <a:ext cx="123249" cy="95555"/>
              </a:xfrm>
              <a:custGeom>
                <a:avLst/>
                <a:gdLst>
                  <a:gd name="T0" fmla="*/ 265 w 423"/>
                  <a:gd name="T1" fmla="*/ 0 h 332"/>
                  <a:gd name="T2" fmla="*/ 423 w 423"/>
                  <a:gd name="T3" fmla="*/ 166 h 332"/>
                  <a:gd name="T4" fmla="*/ 265 w 423"/>
                  <a:gd name="T5" fmla="*/ 332 h 332"/>
                  <a:gd name="T6" fmla="*/ 408 w 423"/>
                  <a:gd name="T7" fmla="*/ 166 h 332"/>
                  <a:gd name="T8" fmla="*/ 0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265" y="0"/>
                    </a:moveTo>
                    <a:lnTo>
                      <a:pt x="423" y="166"/>
                    </a:lnTo>
                    <a:lnTo>
                      <a:pt x="265" y="332"/>
                    </a:lnTo>
                    <a:moveTo>
                      <a:pt x="408" y="166"/>
                    </a:moveTo>
                    <a:lnTo>
                      <a:pt x="0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4" name="Reload Button" descr="&lt;SmartSettings&gt;&lt;SmartResize anchorLeft=&quot;Absolute&quot; anchorTop=&quot;Absolute&quot; anchorRight=&quot;None&quot; anchorBottom=&quot;None&quot; /&gt;&lt;/SmartSettings&gt;">
                <a:extLst>
                  <a:ext uri="{FF2B5EF4-FFF2-40B4-BE49-F238E27FC236}">
                    <a16:creationId xmlns:a16="http://schemas.microsoft.com/office/drawing/2014/main" id="{D31DCC3A-3912-4331-B9CC-E8414DDBEA43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1087801" y="1480941"/>
                <a:ext cx="128384" cy="137046"/>
              </a:xfrm>
              <a:custGeom>
                <a:avLst/>
                <a:gdLst>
                  <a:gd name="T0" fmla="*/ 441 w 441"/>
                  <a:gd name="T1" fmla="*/ 7 h 474"/>
                  <a:gd name="T2" fmla="*/ 441 w 441"/>
                  <a:gd name="T3" fmla="*/ 144 h 474"/>
                  <a:gd name="T4" fmla="*/ 296 w 441"/>
                  <a:gd name="T5" fmla="*/ 144 h 474"/>
                  <a:gd name="T6" fmla="*/ 438 w 441"/>
                  <a:gd name="T7" fmla="*/ 309 h 474"/>
                  <a:gd name="T8" fmla="*/ 166 w 441"/>
                  <a:gd name="T9" fmla="*/ 434 h 474"/>
                  <a:gd name="T10" fmla="*/ 41 w 441"/>
                  <a:gd name="T11" fmla="*/ 162 h 474"/>
                  <a:gd name="T12" fmla="*/ 313 w 441"/>
                  <a:gd name="T13" fmla="*/ 37 h 474"/>
                  <a:gd name="T14" fmla="*/ 428 w 441"/>
                  <a:gd name="T15" fmla="*/ 139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41" h="474">
                    <a:moveTo>
                      <a:pt x="441" y="7"/>
                    </a:moveTo>
                    <a:lnTo>
                      <a:pt x="441" y="144"/>
                    </a:lnTo>
                    <a:lnTo>
                      <a:pt x="296" y="144"/>
                    </a:lnTo>
                    <a:moveTo>
                      <a:pt x="438" y="309"/>
                    </a:moveTo>
                    <a:cubicBezTo>
                      <a:pt x="397" y="418"/>
                      <a:pt x="276" y="474"/>
                      <a:pt x="166" y="434"/>
                    </a:cubicBezTo>
                    <a:cubicBezTo>
                      <a:pt x="56" y="393"/>
                      <a:pt x="0" y="271"/>
                      <a:pt x="41" y="162"/>
                    </a:cubicBezTo>
                    <a:cubicBezTo>
                      <a:pt x="82" y="52"/>
                      <a:pt x="202" y="0"/>
                      <a:pt x="313" y="37"/>
                    </a:cubicBezTo>
                    <a:cubicBezTo>
                      <a:pt x="357" y="51"/>
                      <a:pt x="398" y="91"/>
                      <a:pt x="428" y="139"/>
                    </a:cubicBezTo>
                  </a:path>
                </a:pathLst>
              </a:custGeom>
              <a:noFill/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23ADDE22-8E5D-4889-9122-9FAAA6128048}"/>
              </a:ext>
            </a:extLst>
          </p:cNvPr>
          <p:cNvSpPr/>
          <p:nvPr/>
        </p:nvSpPr>
        <p:spPr>
          <a:xfrm>
            <a:off x="1607985" y="1242367"/>
            <a:ext cx="8245698" cy="493444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Cadre 16">
            <a:extLst>
              <a:ext uri="{FF2B5EF4-FFF2-40B4-BE49-F238E27FC236}">
                <a16:creationId xmlns:a16="http://schemas.microsoft.com/office/drawing/2014/main" id="{0C7BF2DF-FD51-4CE6-95DE-60FA76A3441E}"/>
              </a:ext>
            </a:extLst>
          </p:cNvPr>
          <p:cNvSpPr/>
          <p:nvPr/>
        </p:nvSpPr>
        <p:spPr>
          <a:xfrm>
            <a:off x="2780126" y="2418158"/>
            <a:ext cx="1126178" cy="1504666"/>
          </a:xfrm>
          <a:prstGeom prst="frame">
            <a:avLst/>
          </a:prstGeom>
          <a:solidFill>
            <a:srgbClr val="7E6958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8" name="Cadre 17">
            <a:extLst>
              <a:ext uri="{FF2B5EF4-FFF2-40B4-BE49-F238E27FC236}">
                <a16:creationId xmlns:a16="http://schemas.microsoft.com/office/drawing/2014/main" id="{B2FE3462-1B99-4B67-8EF3-62C53A344066}"/>
              </a:ext>
            </a:extLst>
          </p:cNvPr>
          <p:cNvSpPr/>
          <p:nvPr/>
        </p:nvSpPr>
        <p:spPr>
          <a:xfrm>
            <a:off x="5209191" y="2384774"/>
            <a:ext cx="1126178" cy="1504666"/>
          </a:xfrm>
          <a:prstGeom prst="frame">
            <a:avLst/>
          </a:prstGeom>
          <a:solidFill>
            <a:srgbClr val="7E6958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9" name="Cadre 18">
            <a:extLst>
              <a:ext uri="{FF2B5EF4-FFF2-40B4-BE49-F238E27FC236}">
                <a16:creationId xmlns:a16="http://schemas.microsoft.com/office/drawing/2014/main" id="{A72B95C3-D461-4E40-9F61-78EC0B04DE9D}"/>
              </a:ext>
            </a:extLst>
          </p:cNvPr>
          <p:cNvSpPr/>
          <p:nvPr/>
        </p:nvSpPr>
        <p:spPr>
          <a:xfrm>
            <a:off x="7640470" y="2324915"/>
            <a:ext cx="1126178" cy="1504666"/>
          </a:xfrm>
          <a:prstGeom prst="frame">
            <a:avLst/>
          </a:prstGeom>
          <a:solidFill>
            <a:srgbClr val="7E6958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987EF12E-CA55-405D-9F03-70725012B46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781" y="2563165"/>
            <a:ext cx="830868" cy="1214651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A60F064D-C603-4000-8C19-A2E7140FF7A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8158" y="2515164"/>
            <a:ext cx="830868" cy="1214651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28FF784C-EEDB-4540-BB00-954DEE164FB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605" y="2447440"/>
            <a:ext cx="830868" cy="1214651"/>
          </a:xfrm>
          <a:prstGeom prst="rect">
            <a:avLst/>
          </a:prstGeom>
        </p:spPr>
      </p:pic>
      <p:sp>
        <p:nvSpPr>
          <p:cNvPr id="23" name="ZoneTexte 22">
            <a:extLst>
              <a:ext uri="{FF2B5EF4-FFF2-40B4-BE49-F238E27FC236}">
                <a16:creationId xmlns:a16="http://schemas.microsoft.com/office/drawing/2014/main" id="{B5FA5A6F-AC62-4D44-8323-104336A726C1}"/>
              </a:ext>
            </a:extLst>
          </p:cNvPr>
          <p:cNvSpPr txBox="1"/>
          <p:nvPr/>
        </p:nvSpPr>
        <p:spPr>
          <a:xfrm>
            <a:off x="2082459" y="4156879"/>
            <a:ext cx="25215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/>
              <a:t>Nom du café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E80B6B19-1253-44DC-A39D-A18657142E7C}"/>
              </a:ext>
            </a:extLst>
          </p:cNvPr>
          <p:cNvSpPr txBox="1"/>
          <p:nvPr/>
        </p:nvSpPr>
        <p:spPr>
          <a:xfrm>
            <a:off x="1975199" y="4584587"/>
            <a:ext cx="25215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 err="1"/>
              <a:t>Prxi</a:t>
            </a:r>
            <a:endParaRPr lang="fr-FR" sz="1400" dirty="0"/>
          </a:p>
        </p:txBody>
      </p:sp>
      <p:sp>
        <p:nvSpPr>
          <p:cNvPr id="25" name="Rectangle : coins arrondis 24">
            <a:extLst>
              <a:ext uri="{FF2B5EF4-FFF2-40B4-BE49-F238E27FC236}">
                <a16:creationId xmlns:a16="http://schemas.microsoft.com/office/drawing/2014/main" id="{88686D26-A59B-4DF2-9372-499D6BE933B9}"/>
              </a:ext>
            </a:extLst>
          </p:cNvPr>
          <p:cNvSpPr/>
          <p:nvPr/>
        </p:nvSpPr>
        <p:spPr>
          <a:xfrm>
            <a:off x="2830596" y="5086470"/>
            <a:ext cx="1025237" cy="307777"/>
          </a:xfrm>
          <a:prstGeom prst="roundRect">
            <a:avLst/>
          </a:prstGeom>
          <a:solidFill>
            <a:srgbClr val="7E6958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/>
                </a:solidFill>
                <a:hlinkClick r:id="rId1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Voir</a:t>
            </a:r>
            <a:r>
              <a:rPr lang="fr-FR" dirty="0">
                <a:solidFill>
                  <a:schemeClr val="bg1"/>
                </a:solidFill>
              </a:rPr>
              <a:t> +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5B5B7EEA-D162-4D57-915B-6E543DFD3BF1}"/>
              </a:ext>
            </a:extLst>
          </p:cNvPr>
          <p:cNvSpPr txBox="1"/>
          <p:nvPr/>
        </p:nvSpPr>
        <p:spPr>
          <a:xfrm>
            <a:off x="4532830" y="4197664"/>
            <a:ext cx="25215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/>
              <a:t>Nom du café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EB57F34E-AA25-4865-9C9A-8AC0ECD8B506}"/>
              </a:ext>
            </a:extLst>
          </p:cNvPr>
          <p:cNvSpPr txBox="1"/>
          <p:nvPr/>
        </p:nvSpPr>
        <p:spPr>
          <a:xfrm>
            <a:off x="4470070" y="4584587"/>
            <a:ext cx="25215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/>
              <a:t>Prix</a:t>
            </a:r>
          </a:p>
        </p:txBody>
      </p:sp>
      <p:sp>
        <p:nvSpPr>
          <p:cNvPr id="28" name="Rectangle : coins arrondis 27">
            <a:extLst>
              <a:ext uri="{FF2B5EF4-FFF2-40B4-BE49-F238E27FC236}">
                <a16:creationId xmlns:a16="http://schemas.microsoft.com/office/drawing/2014/main" id="{C6E81DA8-1E22-4D4E-AF20-AF04703584FB}"/>
              </a:ext>
            </a:extLst>
          </p:cNvPr>
          <p:cNvSpPr/>
          <p:nvPr/>
        </p:nvSpPr>
        <p:spPr>
          <a:xfrm>
            <a:off x="5219106" y="5086470"/>
            <a:ext cx="1025237" cy="307777"/>
          </a:xfrm>
          <a:prstGeom prst="roundRect">
            <a:avLst/>
          </a:prstGeom>
          <a:solidFill>
            <a:srgbClr val="7E6958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/>
                </a:solidFill>
                <a:hlinkClick r:id="rId1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Voir</a:t>
            </a:r>
            <a:r>
              <a:rPr lang="fr-FR" dirty="0">
                <a:solidFill>
                  <a:schemeClr val="bg1"/>
                </a:solidFill>
              </a:rPr>
              <a:t> +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B71116DB-D57A-4C91-B475-09B5A5A84EEE}"/>
              </a:ext>
            </a:extLst>
          </p:cNvPr>
          <p:cNvSpPr txBox="1"/>
          <p:nvPr/>
        </p:nvSpPr>
        <p:spPr>
          <a:xfrm>
            <a:off x="6942795" y="4156528"/>
            <a:ext cx="25215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/>
              <a:t>Nom du café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F1088CFE-6478-4518-83AB-EBAB71371471}"/>
              </a:ext>
            </a:extLst>
          </p:cNvPr>
          <p:cNvSpPr txBox="1"/>
          <p:nvPr/>
        </p:nvSpPr>
        <p:spPr>
          <a:xfrm>
            <a:off x="6927275" y="4589992"/>
            <a:ext cx="25215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/>
              <a:t>Prix</a:t>
            </a:r>
          </a:p>
        </p:txBody>
      </p:sp>
      <p:sp>
        <p:nvSpPr>
          <p:cNvPr id="31" name="Rectangle : coins arrondis 30">
            <a:extLst>
              <a:ext uri="{FF2B5EF4-FFF2-40B4-BE49-F238E27FC236}">
                <a16:creationId xmlns:a16="http://schemas.microsoft.com/office/drawing/2014/main" id="{14CF0099-FB9F-4854-807A-F21DFBDCD937}"/>
              </a:ext>
            </a:extLst>
          </p:cNvPr>
          <p:cNvSpPr/>
          <p:nvPr/>
        </p:nvSpPr>
        <p:spPr>
          <a:xfrm>
            <a:off x="7671517" y="5087482"/>
            <a:ext cx="1025237" cy="307777"/>
          </a:xfrm>
          <a:prstGeom prst="roundRect">
            <a:avLst/>
          </a:prstGeom>
          <a:solidFill>
            <a:srgbClr val="7E6958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/>
                </a:solidFill>
                <a:hlinkClick r:id="rId1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Voir</a:t>
            </a:r>
            <a:r>
              <a:rPr lang="fr-FR" dirty="0">
                <a:solidFill>
                  <a:schemeClr val="bg1"/>
                </a:solidFill>
              </a:rPr>
              <a:t> +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ACE595A6-8E0F-421F-99F6-D3A7FDE85CA0}"/>
              </a:ext>
            </a:extLst>
          </p:cNvPr>
          <p:cNvSpPr txBox="1"/>
          <p:nvPr/>
        </p:nvSpPr>
        <p:spPr>
          <a:xfrm>
            <a:off x="4215003" y="1814061"/>
            <a:ext cx="30843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/>
              <a:t>Sélection de la semaine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960FEE3-DDCC-42B5-A110-D7E57ECE14B4}"/>
              </a:ext>
            </a:extLst>
          </p:cNvPr>
          <p:cNvSpPr/>
          <p:nvPr/>
        </p:nvSpPr>
        <p:spPr>
          <a:xfrm>
            <a:off x="1609913" y="1242905"/>
            <a:ext cx="1385050" cy="4940302"/>
          </a:xfrm>
          <a:prstGeom prst="rect">
            <a:avLst/>
          </a:prstGeom>
          <a:solidFill>
            <a:srgbClr val="7A5A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850A7918-1046-4677-B58F-DF820D5FFD17}"/>
              </a:ext>
            </a:extLst>
          </p:cNvPr>
          <p:cNvSpPr txBox="1"/>
          <p:nvPr/>
        </p:nvSpPr>
        <p:spPr>
          <a:xfrm>
            <a:off x="1584393" y="1242367"/>
            <a:ext cx="1355779" cy="49782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sz="1050" dirty="0">
              <a:solidFill>
                <a:schemeClr val="bg1"/>
              </a:solidFill>
            </a:endParaRPr>
          </a:p>
          <a:p>
            <a:endParaRPr lang="fr-FR" sz="1050" dirty="0">
              <a:solidFill>
                <a:schemeClr val="bg1"/>
              </a:solidFill>
            </a:endParaRPr>
          </a:p>
          <a:p>
            <a:r>
              <a:rPr lang="fr-FR" sz="1050" dirty="0">
                <a:solidFill>
                  <a:schemeClr val="bg1"/>
                </a:solidFill>
              </a:rPr>
              <a:t>Mon panier</a:t>
            </a:r>
          </a:p>
          <a:p>
            <a:endParaRPr lang="fr-FR" sz="1050" dirty="0">
              <a:solidFill>
                <a:schemeClr val="bg1"/>
              </a:solidFill>
            </a:endParaRPr>
          </a:p>
          <a:p>
            <a:r>
              <a:rPr lang="fr-FR" sz="1050" dirty="0">
                <a:solidFill>
                  <a:schemeClr val="bg1"/>
                </a:solidFill>
              </a:rPr>
              <a:t>Connexion</a:t>
            </a:r>
          </a:p>
          <a:p>
            <a:endParaRPr lang="fr-FR" sz="1050" dirty="0">
              <a:solidFill>
                <a:schemeClr val="bg1"/>
              </a:solidFill>
            </a:endParaRPr>
          </a:p>
          <a:p>
            <a:r>
              <a:rPr lang="fr-FR" sz="1050" dirty="0">
                <a:solidFill>
                  <a:schemeClr val="bg1"/>
                </a:solidFill>
              </a:rPr>
              <a:t>Inscription</a:t>
            </a:r>
          </a:p>
          <a:p>
            <a:endParaRPr lang="fr-FR" sz="1050" dirty="0">
              <a:solidFill>
                <a:schemeClr val="bg1"/>
              </a:solidFill>
            </a:endParaRPr>
          </a:p>
          <a:p>
            <a:r>
              <a:rPr lang="fr-FR" sz="1050" dirty="0">
                <a:solidFill>
                  <a:schemeClr val="bg1"/>
                </a:solidFill>
              </a:rPr>
              <a:t>Sélection de la semaine</a:t>
            </a:r>
          </a:p>
          <a:p>
            <a:endParaRPr lang="fr-FR" sz="1050" dirty="0">
              <a:solidFill>
                <a:schemeClr val="bg1"/>
              </a:solidFill>
            </a:endParaRPr>
          </a:p>
          <a:p>
            <a:r>
              <a:rPr lang="fr-FR" sz="1050" dirty="0">
                <a:solidFill>
                  <a:schemeClr val="bg1"/>
                </a:solidFill>
              </a:rPr>
              <a:t>Les + vendus</a:t>
            </a:r>
          </a:p>
          <a:p>
            <a:endParaRPr lang="fr-FR" sz="1050" dirty="0">
              <a:solidFill>
                <a:schemeClr val="bg1"/>
              </a:solidFill>
            </a:endParaRPr>
          </a:p>
          <a:p>
            <a:r>
              <a:rPr lang="fr-FR" sz="1050" dirty="0">
                <a:solidFill>
                  <a:schemeClr val="bg1"/>
                </a:solidFill>
              </a:rPr>
              <a:t>Tout nos produits</a:t>
            </a:r>
          </a:p>
          <a:p>
            <a:endParaRPr lang="fr-FR" sz="1050" dirty="0">
              <a:solidFill>
                <a:schemeClr val="bg1"/>
              </a:solidFill>
            </a:endParaRPr>
          </a:p>
          <a:p>
            <a:r>
              <a:rPr lang="fr-FR" sz="1050" dirty="0">
                <a:solidFill>
                  <a:schemeClr val="bg1"/>
                </a:solidFill>
              </a:rPr>
              <a:t>Contact</a:t>
            </a:r>
          </a:p>
          <a:p>
            <a:endParaRPr lang="fr-FR" sz="1050" dirty="0">
              <a:solidFill>
                <a:schemeClr val="bg1"/>
              </a:solidFill>
            </a:endParaRPr>
          </a:p>
          <a:p>
            <a:r>
              <a:rPr lang="fr-FR" sz="1050" dirty="0">
                <a:solidFill>
                  <a:schemeClr val="bg1"/>
                </a:solidFill>
              </a:rPr>
              <a:t>Ajout Café</a:t>
            </a:r>
          </a:p>
          <a:p>
            <a:endParaRPr lang="fr-FR" sz="1050" dirty="0">
              <a:solidFill>
                <a:schemeClr val="bg1"/>
              </a:solidFill>
            </a:endParaRPr>
          </a:p>
          <a:p>
            <a:r>
              <a:rPr lang="fr-FR" sz="1050" dirty="0">
                <a:solidFill>
                  <a:schemeClr val="bg1"/>
                </a:solidFill>
              </a:rPr>
              <a:t>Modification</a:t>
            </a:r>
          </a:p>
          <a:p>
            <a:r>
              <a:rPr lang="fr-FR" sz="1050" dirty="0">
                <a:solidFill>
                  <a:schemeClr val="bg1"/>
                </a:solidFill>
              </a:rPr>
              <a:t>Café</a:t>
            </a:r>
          </a:p>
          <a:p>
            <a:endParaRPr lang="fr-FR" sz="1050" dirty="0">
              <a:solidFill>
                <a:schemeClr val="bg1"/>
              </a:solidFill>
            </a:endParaRPr>
          </a:p>
          <a:p>
            <a:r>
              <a:rPr lang="fr-FR" sz="1050" dirty="0">
                <a:solidFill>
                  <a:schemeClr val="bg1"/>
                </a:solidFill>
              </a:rPr>
              <a:t>Déconnexion</a:t>
            </a:r>
          </a:p>
          <a:p>
            <a:endParaRPr lang="fr-FR" sz="1200" dirty="0">
              <a:solidFill>
                <a:schemeClr val="bg1"/>
              </a:solidFill>
            </a:endParaRPr>
          </a:p>
          <a:p>
            <a:endParaRPr lang="fr-FR" sz="1200" dirty="0">
              <a:solidFill>
                <a:schemeClr val="bg1"/>
              </a:solidFill>
            </a:endParaRPr>
          </a:p>
          <a:p>
            <a:endParaRPr lang="fr-FR" sz="1200" dirty="0">
              <a:solidFill>
                <a:schemeClr val="bg1"/>
              </a:solidFill>
            </a:endParaRPr>
          </a:p>
          <a:p>
            <a:r>
              <a:rPr lang="fr-FR" sz="800" dirty="0">
                <a:solidFill>
                  <a:schemeClr val="bg1"/>
                </a:solidFill>
              </a:rPr>
              <a:t>SARL </a:t>
            </a:r>
            <a:r>
              <a:rPr lang="fr-FR" sz="800" dirty="0" err="1">
                <a:solidFill>
                  <a:schemeClr val="bg1"/>
                </a:solidFill>
              </a:rPr>
              <a:t>Paradise</a:t>
            </a:r>
            <a:r>
              <a:rPr lang="fr-FR" sz="800" dirty="0">
                <a:solidFill>
                  <a:schemeClr val="bg1"/>
                </a:solidFill>
              </a:rPr>
              <a:t> Coffee</a:t>
            </a:r>
          </a:p>
          <a:p>
            <a:r>
              <a:rPr lang="fr-FR" sz="800" dirty="0">
                <a:solidFill>
                  <a:schemeClr val="bg1"/>
                </a:solidFill>
              </a:rPr>
              <a:t>87 rue des Fleurs</a:t>
            </a:r>
          </a:p>
          <a:p>
            <a:r>
              <a:rPr lang="fr-FR" sz="800" dirty="0">
                <a:solidFill>
                  <a:schemeClr val="bg1"/>
                </a:solidFill>
              </a:rPr>
              <a:t>54000 NANCY</a:t>
            </a:r>
          </a:p>
          <a:p>
            <a:r>
              <a:rPr lang="fr-FR" sz="800" dirty="0">
                <a:solidFill>
                  <a:schemeClr val="bg1"/>
                </a:solidFill>
              </a:rPr>
              <a:t>Contact:</a:t>
            </a:r>
          </a:p>
          <a:p>
            <a:r>
              <a:rPr lang="fr-FR" sz="800" dirty="0" err="1">
                <a:solidFill>
                  <a:schemeClr val="bg1"/>
                </a:solidFill>
              </a:rPr>
              <a:t>Paradise.coffee@aol,fr</a:t>
            </a:r>
            <a:endParaRPr lang="fr-FR" sz="800" dirty="0">
              <a:solidFill>
                <a:schemeClr val="bg1"/>
              </a:solidFill>
            </a:endParaRPr>
          </a:p>
        </p:txBody>
      </p:sp>
      <p:sp>
        <p:nvSpPr>
          <p:cNvPr id="35" name="Signe de multiplication 34">
            <a:extLst>
              <a:ext uri="{FF2B5EF4-FFF2-40B4-BE49-F238E27FC236}">
                <a16:creationId xmlns:a16="http://schemas.microsoft.com/office/drawing/2014/main" id="{050B5215-62B7-443B-99A4-A0A5DF480A5A}"/>
              </a:ext>
            </a:extLst>
          </p:cNvPr>
          <p:cNvSpPr/>
          <p:nvPr/>
        </p:nvSpPr>
        <p:spPr>
          <a:xfrm>
            <a:off x="1844753" y="1308676"/>
            <a:ext cx="200944" cy="243881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94339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Browser" descr="&lt;SmartSettings&gt;&lt;SmartResize enabled=&quot;True&quot; minWidth=&quot;140&quot; minHeight=&quot;50&quot; /&gt;&lt;/SmartSettings&gt;">
            <a:extLst>
              <a:ext uri="{FF2B5EF4-FFF2-40B4-BE49-F238E27FC236}">
                <a16:creationId xmlns:a16="http://schemas.microsoft.com/office/drawing/2014/main" id="{E98580F5-23F6-433C-B5D7-305C02BAF58D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1607985" y="681189"/>
            <a:ext cx="8245698" cy="5495622"/>
            <a:chOff x="595683" y="1261242"/>
            <a:chExt cx="6668462" cy="4352544"/>
          </a:xfrm>
        </p:grpSpPr>
        <p:sp>
          <p:nvSpPr>
            <p:cNvPr id="5" name="Window Body" descr="&lt;SmartSettings&gt;&lt;SmartResize anchorLeft=&quot;Absolute&quot; anchorTop=&quot;Absolute&quot; anchorRight=&quot;Absolute&quot; anchorBottom=&quot;Absolute&quot; /&gt;&lt;/SmartSettings&gt;">
              <a:extLst>
                <a:ext uri="{FF2B5EF4-FFF2-40B4-BE49-F238E27FC236}">
                  <a16:creationId xmlns:a16="http://schemas.microsoft.com/office/drawing/2014/main" id="{C5653286-64A6-4DB9-898A-E3BBA9B0CE1F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>
              <a:off x="595683" y="1684951"/>
              <a:ext cx="6668462" cy="392883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" name="Title Bar" descr="&lt;SmartSettings&gt;&lt;SmartResize anchorLeft=&quot;Absolute&quot; anchorTop=&quot;Absolut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130EF34E-CF69-47EF-9514-6CD9A889B4A1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595683" y="1261242"/>
              <a:ext cx="6668462" cy="42536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Browser</a:t>
              </a:r>
            </a:p>
          </p:txBody>
        </p:sp>
        <p:sp>
          <p:nvSpPr>
            <p:cNvPr id="7" name="Menu Button" descr="&lt;SmartSettings&gt;&lt;SmartResize anchorLeft=&quot;None&quot; anchorTop=&quot;Absolut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142F7C38-2F71-4C53-A02C-8BB85146C09B}"/>
                </a:ext>
              </a:extLst>
            </p:cNvPr>
            <p:cNvSpPr>
              <a:spLocks noChangeAspect="1" noEditPoints="1"/>
            </p:cNvSpPr>
            <p:nvPr>
              <p:custDataLst>
                <p:tags r:id="rId4"/>
              </p:custDataLst>
            </p:nvPr>
          </p:nvSpPr>
          <p:spPr bwMode="auto">
            <a:xfrm>
              <a:off x="7071766" y="1504830"/>
              <a:ext cx="120681" cy="89269"/>
            </a:xfrm>
            <a:custGeom>
              <a:avLst/>
              <a:gdLst>
                <a:gd name="T0" fmla="*/ 0 w 415"/>
                <a:gd name="T1" fmla="*/ 309 h 309"/>
                <a:gd name="T2" fmla="*/ 415 w 415"/>
                <a:gd name="T3" fmla="*/ 309 h 309"/>
                <a:gd name="T4" fmla="*/ 0 w 415"/>
                <a:gd name="T5" fmla="*/ 155 h 309"/>
                <a:gd name="T6" fmla="*/ 415 w 415"/>
                <a:gd name="T7" fmla="*/ 155 h 309"/>
                <a:gd name="T8" fmla="*/ 0 w 415"/>
                <a:gd name="T9" fmla="*/ 0 h 309"/>
                <a:gd name="T10" fmla="*/ 415 w 415"/>
                <a:gd name="T11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5" h="309">
                  <a:moveTo>
                    <a:pt x="0" y="309"/>
                  </a:moveTo>
                  <a:lnTo>
                    <a:pt x="415" y="309"/>
                  </a:lnTo>
                  <a:moveTo>
                    <a:pt x="0" y="155"/>
                  </a:moveTo>
                  <a:lnTo>
                    <a:pt x="415" y="155"/>
                  </a:lnTo>
                  <a:moveTo>
                    <a:pt x="0" y="0"/>
                  </a:moveTo>
                  <a:lnTo>
                    <a:pt x="415" y="0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Close Button" descr="&lt;SmartSettings&gt;&lt;SmartResize anchorLeft=&quot;None&quot; anchorTop=&quot;Absolut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99163914-24AC-4FCE-8662-FF6FD122EED3}"/>
                </a:ext>
              </a:extLst>
            </p:cNvPr>
            <p:cNvSpPr>
              <a:spLocks noEditPoints="1"/>
            </p:cNvSpPr>
            <p:nvPr>
              <p:custDataLst>
                <p:tags r:id="rId5"/>
              </p:custDataLst>
            </p:nvPr>
          </p:nvSpPr>
          <p:spPr bwMode="auto">
            <a:xfrm>
              <a:off x="7093599" y="1317670"/>
              <a:ext cx="79598" cy="75438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noFill/>
            <a:ln w="9525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" name="Address Box" descr="&lt;SmartSettings&gt;&lt;SmartResize anchorLeft=&quot;Absolute&quot; anchorTop=&quot;Absolut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87E46F45-536D-42D7-A52A-0D576008A8D4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1325889" y="1455317"/>
              <a:ext cx="5674177" cy="188294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237744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noProof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www.example.com</a:t>
              </a:r>
            </a:p>
          </p:txBody>
        </p:sp>
        <p:sp>
          <p:nvSpPr>
            <p:cNvPr id="10" name="Document Icon" descr="&lt;SmartSettings&gt;&lt;SmartResize anchorLeft=&quot;Absolute&quot; anchorTop=&quot;Absolute&quot; anchorRight=&quot;None&quot; anchorBottom=&quot;None&quot; /&gt;&lt;/SmartSettings&gt;">
              <a:extLst>
                <a:ext uri="{FF2B5EF4-FFF2-40B4-BE49-F238E27FC236}">
                  <a16:creationId xmlns:a16="http://schemas.microsoft.com/office/drawing/2014/main" id="{CE52B1BF-122C-4648-B082-1235AC5205A5}"/>
                </a:ext>
              </a:extLst>
            </p:cNvPr>
            <p:cNvSpPr>
              <a:spLocks noChangeAspect="1" noEditPoints="1"/>
            </p:cNvSpPr>
            <p:nvPr>
              <p:custDataLst>
                <p:tags r:id="rId7"/>
              </p:custDataLst>
            </p:nvPr>
          </p:nvSpPr>
          <p:spPr bwMode="auto">
            <a:xfrm>
              <a:off x="1387452" y="1496656"/>
              <a:ext cx="75747" cy="105613"/>
            </a:xfrm>
            <a:custGeom>
              <a:avLst/>
              <a:gdLst>
                <a:gd name="T0" fmla="*/ 153 w 260"/>
                <a:gd name="T1" fmla="*/ 7 h 367"/>
                <a:gd name="T2" fmla="*/ 153 w 260"/>
                <a:gd name="T3" fmla="*/ 108 h 367"/>
                <a:gd name="T4" fmla="*/ 253 w 260"/>
                <a:gd name="T5" fmla="*/ 108 h 367"/>
                <a:gd name="T6" fmla="*/ 0 w 260"/>
                <a:gd name="T7" fmla="*/ 0 h 367"/>
                <a:gd name="T8" fmla="*/ 0 w 260"/>
                <a:gd name="T9" fmla="*/ 367 h 367"/>
                <a:gd name="T10" fmla="*/ 260 w 260"/>
                <a:gd name="T11" fmla="*/ 367 h 367"/>
                <a:gd name="T12" fmla="*/ 260 w 260"/>
                <a:gd name="T13" fmla="*/ 100 h 367"/>
                <a:gd name="T14" fmla="*/ 161 w 260"/>
                <a:gd name="T15" fmla="*/ 1 h 367"/>
                <a:gd name="T16" fmla="*/ 0 w 260"/>
                <a:gd name="T17" fmla="*/ 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0" h="367">
                  <a:moveTo>
                    <a:pt x="153" y="7"/>
                  </a:moveTo>
                  <a:lnTo>
                    <a:pt x="153" y="108"/>
                  </a:lnTo>
                  <a:lnTo>
                    <a:pt x="253" y="108"/>
                  </a:lnTo>
                  <a:moveTo>
                    <a:pt x="0" y="0"/>
                  </a:moveTo>
                  <a:lnTo>
                    <a:pt x="0" y="367"/>
                  </a:lnTo>
                  <a:lnTo>
                    <a:pt x="260" y="367"/>
                  </a:lnTo>
                  <a:lnTo>
                    <a:pt x="260" y="100"/>
                  </a:lnTo>
                  <a:lnTo>
                    <a:pt x="161" y="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11" name="Navigation Buttons">
              <a:extLst>
                <a:ext uri="{FF2B5EF4-FFF2-40B4-BE49-F238E27FC236}">
                  <a16:creationId xmlns:a16="http://schemas.microsoft.com/office/drawing/2014/main" id="{E4D82A20-B688-4452-98EE-064BF2AC731F}"/>
                </a:ext>
              </a:extLst>
            </p:cNvPr>
            <p:cNvGrpSpPr/>
            <p:nvPr/>
          </p:nvGrpSpPr>
          <p:grpSpPr>
            <a:xfrm>
              <a:off x="697512" y="1480941"/>
              <a:ext cx="518673" cy="137046"/>
              <a:chOff x="697512" y="1480941"/>
              <a:chExt cx="518673" cy="137046"/>
            </a:xfrm>
          </p:grpSpPr>
          <p:sp>
            <p:nvSpPr>
              <p:cNvPr id="12" name="Back Button" descr="&lt;SmartSettings&gt;&lt;SmartResize anchorLeft=&quot;Absolute&quot; anchorTop=&quot;Absolute&quot; anchorRight=&quot;None&quot; anchorBottom=&quot;None&quot; /&gt;&lt;/SmartSettings&gt;">
                <a:extLst>
                  <a:ext uri="{FF2B5EF4-FFF2-40B4-BE49-F238E27FC236}">
                    <a16:creationId xmlns:a16="http://schemas.microsoft.com/office/drawing/2014/main" id="{CEC51C63-4B51-4308-9F41-31A360C05B12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8"/>
                </p:custDataLst>
              </p:nvPr>
            </p:nvSpPr>
            <p:spPr bwMode="auto">
              <a:xfrm>
                <a:off x="697512" y="1501687"/>
                <a:ext cx="123249" cy="95555"/>
              </a:xfrm>
              <a:custGeom>
                <a:avLst/>
                <a:gdLst>
                  <a:gd name="T0" fmla="*/ 159 w 423"/>
                  <a:gd name="T1" fmla="*/ 332 h 332"/>
                  <a:gd name="T2" fmla="*/ 0 w 423"/>
                  <a:gd name="T3" fmla="*/ 166 h 332"/>
                  <a:gd name="T4" fmla="*/ 159 w 423"/>
                  <a:gd name="T5" fmla="*/ 0 h 332"/>
                  <a:gd name="T6" fmla="*/ 15 w 423"/>
                  <a:gd name="T7" fmla="*/ 166 h 332"/>
                  <a:gd name="T8" fmla="*/ 423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159" y="332"/>
                    </a:moveTo>
                    <a:lnTo>
                      <a:pt x="0" y="166"/>
                    </a:lnTo>
                    <a:lnTo>
                      <a:pt x="159" y="0"/>
                    </a:lnTo>
                    <a:moveTo>
                      <a:pt x="15" y="166"/>
                    </a:moveTo>
                    <a:lnTo>
                      <a:pt x="423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" name="Forward Button" descr="&lt;SmartSettings&gt;&lt;SmartResize anchorLeft=&quot;Absolute&quot; anchorTop=&quot;Absolute&quot; anchorRight=&quot;None&quot; anchorBottom=&quot;None&quot; /&gt;&lt;/SmartSettings&gt;">
                <a:extLst>
                  <a:ext uri="{FF2B5EF4-FFF2-40B4-BE49-F238E27FC236}">
                    <a16:creationId xmlns:a16="http://schemas.microsoft.com/office/drawing/2014/main" id="{042B892C-F1FB-403E-BB15-9C0492ED154E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892656" y="1501687"/>
                <a:ext cx="123249" cy="95555"/>
              </a:xfrm>
              <a:custGeom>
                <a:avLst/>
                <a:gdLst>
                  <a:gd name="T0" fmla="*/ 265 w 423"/>
                  <a:gd name="T1" fmla="*/ 0 h 332"/>
                  <a:gd name="T2" fmla="*/ 423 w 423"/>
                  <a:gd name="T3" fmla="*/ 166 h 332"/>
                  <a:gd name="T4" fmla="*/ 265 w 423"/>
                  <a:gd name="T5" fmla="*/ 332 h 332"/>
                  <a:gd name="T6" fmla="*/ 408 w 423"/>
                  <a:gd name="T7" fmla="*/ 166 h 332"/>
                  <a:gd name="T8" fmla="*/ 0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265" y="0"/>
                    </a:moveTo>
                    <a:lnTo>
                      <a:pt x="423" y="166"/>
                    </a:lnTo>
                    <a:lnTo>
                      <a:pt x="265" y="332"/>
                    </a:lnTo>
                    <a:moveTo>
                      <a:pt x="408" y="166"/>
                    </a:moveTo>
                    <a:lnTo>
                      <a:pt x="0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4" name="Reload Button" descr="&lt;SmartSettings&gt;&lt;SmartResize anchorLeft=&quot;Absolute&quot; anchorTop=&quot;Absolute&quot; anchorRight=&quot;None&quot; anchorBottom=&quot;None&quot; /&gt;&lt;/SmartSettings&gt;">
                <a:extLst>
                  <a:ext uri="{FF2B5EF4-FFF2-40B4-BE49-F238E27FC236}">
                    <a16:creationId xmlns:a16="http://schemas.microsoft.com/office/drawing/2014/main" id="{D31DCC3A-3912-4331-B9CC-E8414DDBEA43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1087801" y="1480941"/>
                <a:ext cx="128384" cy="137046"/>
              </a:xfrm>
              <a:custGeom>
                <a:avLst/>
                <a:gdLst>
                  <a:gd name="T0" fmla="*/ 441 w 441"/>
                  <a:gd name="T1" fmla="*/ 7 h 474"/>
                  <a:gd name="T2" fmla="*/ 441 w 441"/>
                  <a:gd name="T3" fmla="*/ 144 h 474"/>
                  <a:gd name="T4" fmla="*/ 296 w 441"/>
                  <a:gd name="T5" fmla="*/ 144 h 474"/>
                  <a:gd name="T6" fmla="*/ 438 w 441"/>
                  <a:gd name="T7" fmla="*/ 309 h 474"/>
                  <a:gd name="T8" fmla="*/ 166 w 441"/>
                  <a:gd name="T9" fmla="*/ 434 h 474"/>
                  <a:gd name="T10" fmla="*/ 41 w 441"/>
                  <a:gd name="T11" fmla="*/ 162 h 474"/>
                  <a:gd name="T12" fmla="*/ 313 w 441"/>
                  <a:gd name="T13" fmla="*/ 37 h 474"/>
                  <a:gd name="T14" fmla="*/ 428 w 441"/>
                  <a:gd name="T15" fmla="*/ 139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41" h="474">
                    <a:moveTo>
                      <a:pt x="441" y="7"/>
                    </a:moveTo>
                    <a:lnTo>
                      <a:pt x="441" y="144"/>
                    </a:lnTo>
                    <a:lnTo>
                      <a:pt x="296" y="144"/>
                    </a:lnTo>
                    <a:moveTo>
                      <a:pt x="438" y="309"/>
                    </a:moveTo>
                    <a:cubicBezTo>
                      <a:pt x="397" y="418"/>
                      <a:pt x="276" y="474"/>
                      <a:pt x="166" y="434"/>
                    </a:cubicBezTo>
                    <a:cubicBezTo>
                      <a:pt x="56" y="393"/>
                      <a:pt x="0" y="271"/>
                      <a:pt x="41" y="162"/>
                    </a:cubicBezTo>
                    <a:cubicBezTo>
                      <a:pt x="82" y="52"/>
                      <a:pt x="202" y="0"/>
                      <a:pt x="313" y="37"/>
                    </a:cubicBezTo>
                    <a:cubicBezTo>
                      <a:pt x="357" y="51"/>
                      <a:pt x="398" y="91"/>
                      <a:pt x="428" y="139"/>
                    </a:cubicBezTo>
                  </a:path>
                </a:pathLst>
              </a:custGeom>
              <a:noFill/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23ADDE22-8E5D-4889-9122-9FAAA6128048}"/>
              </a:ext>
            </a:extLst>
          </p:cNvPr>
          <p:cNvSpPr/>
          <p:nvPr/>
        </p:nvSpPr>
        <p:spPr>
          <a:xfrm>
            <a:off x="1607985" y="1242367"/>
            <a:ext cx="8245698" cy="493444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Cadre 16">
            <a:extLst>
              <a:ext uri="{FF2B5EF4-FFF2-40B4-BE49-F238E27FC236}">
                <a16:creationId xmlns:a16="http://schemas.microsoft.com/office/drawing/2014/main" id="{0C7BF2DF-FD51-4CE6-95DE-60FA76A3441E}"/>
              </a:ext>
            </a:extLst>
          </p:cNvPr>
          <p:cNvSpPr/>
          <p:nvPr/>
        </p:nvSpPr>
        <p:spPr>
          <a:xfrm>
            <a:off x="2780126" y="2418158"/>
            <a:ext cx="1126178" cy="1504666"/>
          </a:xfrm>
          <a:prstGeom prst="frame">
            <a:avLst/>
          </a:prstGeom>
          <a:solidFill>
            <a:srgbClr val="7E6958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8" name="Cadre 17">
            <a:extLst>
              <a:ext uri="{FF2B5EF4-FFF2-40B4-BE49-F238E27FC236}">
                <a16:creationId xmlns:a16="http://schemas.microsoft.com/office/drawing/2014/main" id="{B2FE3462-1B99-4B67-8EF3-62C53A344066}"/>
              </a:ext>
            </a:extLst>
          </p:cNvPr>
          <p:cNvSpPr/>
          <p:nvPr/>
        </p:nvSpPr>
        <p:spPr>
          <a:xfrm>
            <a:off x="5209191" y="2384774"/>
            <a:ext cx="1126178" cy="1504666"/>
          </a:xfrm>
          <a:prstGeom prst="frame">
            <a:avLst/>
          </a:prstGeom>
          <a:solidFill>
            <a:srgbClr val="7E6958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9" name="Cadre 18">
            <a:extLst>
              <a:ext uri="{FF2B5EF4-FFF2-40B4-BE49-F238E27FC236}">
                <a16:creationId xmlns:a16="http://schemas.microsoft.com/office/drawing/2014/main" id="{A72B95C3-D461-4E40-9F61-78EC0B04DE9D}"/>
              </a:ext>
            </a:extLst>
          </p:cNvPr>
          <p:cNvSpPr/>
          <p:nvPr/>
        </p:nvSpPr>
        <p:spPr>
          <a:xfrm>
            <a:off x="7640470" y="2324915"/>
            <a:ext cx="1126178" cy="1504666"/>
          </a:xfrm>
          <a:prstGeom prst="frame">
            <a:avLst/>
          </a:prstGeom>
          <a:solidFill>
            <a:srgbClr val="7E6958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987EF12E-CA55-405D-9F03-70725012B46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781" y="2563165"/>
            <a:ext cx="830868" cy="1214651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A60F064D-C603-4000-8C19-A2E7140FF7A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8158" y="2515164"/>
            <a:ext cx="830868" cy="1214651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28FF784C-EEDB-4540-BB00-954DEE164FB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605" y="2447440"/>
            <a:ext cx="830868" cy="1214651"/>
          </a:xfrm>
          <a:prstGeom prst="rect">
            <a:avLst/>
          </a:prstGeom>
        </p:spPr>
      </p:pic>
      <p:sp>
        <p:nvSpPr>
          <p:cNvPr id="23" name="ZoneTexte 22">
            <a:extLst>
              <a:ext uri="{FF2B5EF4-FFF2-40B4-BE49-F238E27FC236}">
                <a16:creationId xmlns:a16="http://schemas.microsoft.com/office/drawing/2014/main" id="{B5FA5A6F-AC62-4D44-8323-104336A726C1}"/>
              </a:ext>
            </a:extLst>
          </p:cNvPr>
          <p:cNvSpPr txBox="1"/>
          <p:nvPr/>
        </p:nvSpPr>
        <p:spPr>
          <a:xfrm>
            <a:off x="2082459" y="4156879"/>
            <a:ext cx="25215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/>
              <a:t>Nom du café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E80B6B19-1253-44DC-A39D-A18657142E7C}"/>
              </a:ext>
            </a:extLst>
          </p:cNvPr>
          <p:cNvSpPr txBox="1"/>
          <p:nvPr/>
        </p:nvSpPr>
        <p:spPr>
          <a:xfrm>
            <a:off x="1975199" y="4584587"/>
            <a:ext cx="25215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 err="1"/>
              <a:t>Prxi</a:t>
            </a:r>
            <a:endParaRPr lang="fr-FR" sz="1400" dirty="0"/>
          </a:p>
        </p:txBody>
      </p:sp>
      <p:sp>
        <p:nvSpPr>
          <p:cNvPr id="25" name="Rectangle : coins arrondis 24">
            <a:extLst>
              <a:ext uri="{FF2B5EF4-FFF2-40B4-BE49-F238E27FC236}">
                <a16:creationId xmlns:a16="http://schemas.microsoft.com/office/drawing/2014/main" id="{88686D26-A59B-4DF2-9372-499D6BE933B9}"/>
              </a:ext>
            </a:extLst>
          </p:cNvPr>
          <p:cNvSpPr/>
          <p:nvPr/>
        </p:nvSpPr>
        <p:spPr>
          <a:xfrm>
            <a:off x="2830596" y="5086470"/>
            <a:ext cx="1025237" cy="307777"/>
          </a:xfrm>
          <a:prstGeom prst="roundRect">
            <a:avLst/>
          </a:prstGeom>
          <a:solidFill>
            <a:srgbClr val="7E6958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/>
                </a:solidFill>
                <a:hlinkClick r:id="rId1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Voir</a:t>
            </a:r>
            <a:r>
              <a:rPr lang="fr-FR" dirty="0">
                <a:solidFill>
                  <a:schemeClr val="bg1"/>
                </a:solidFill>
              </a:rPr>
              <a:t> +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5B5B7EEA-D162-4D57-915B-6E543DFD3BF1}"/>
              </a:ext>
            </a:extLst>
          </p:cNvPr>
          <p:cNvSpPr txBox="1"/>
          <p:nvPr/>
        </p:nvSpPr>
        <p:spPr>
          <a:xfrm>
            <a:off x="4532830" y="4197664"/>
            <a:ext cx="25215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/>
              <a:t>Nom du café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EB57F34E-AA25-4865-9C9A-8AC0ECD8B506}"/>
              </a:ext>
            </a:extLst>
          </p:cNvPr>
          <p:cNvSpPr txBox="1"/>
          <p:nvPr/>
        </p:nvSpPr>
        <p:spPr>
          <a:xfrm>
            <a:off x="4470070" y="4584587"/>
            <a:ext cx="25215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/>
              <a:t>Prix</a:t>
            </a:r>
          </a:p>
        </p:txBody>
      </p:sp>
      <p:sp>
        <p:nvSpPr>
          <p:cNvPr id="28" name="Rectangle : coins arrondis 27">
            <a:extLst>
              <a:ext uri="{FF2B5EF4-FFF2-40B4-BE49-F238E27FC236}">
                <a16:creationId xmlns:a16="http://schemas.microsoft.com/office/drawing/2014/main" id="{C6E81DA8-1E22-4D4E-AF20-AF04703584FB}"/>
              </a:ext>
            </a:extLst>
          </p:cNvPr>
          <p:cNvSpPr/>
          <p:nvPr/>
        </p:nvSpPr>
        <p:spPr>
          <a:xfrm>
            <a:off x="5219106" y="5086470"/>
            <a:ext cx="1025237" cy="307777"/>
          </a:xfrm>
          <a:prstGeom prst="roundRect">
            <a:avLst/>
          </a:prstGeom>
          <a:solidFill>
            <a:srgbClr val="7E6958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/>
                </a:solidFill>
                <a:hlinkClick r:id="rId1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Voir</a:t>
            </a:r>
            <a:r>
              <a:rPr lang="fr-FR" dirty="0">
                <a:solidFill>
                  <a:schemeClr val="bg1"/>
                </a:solidFill>
              </a:rPr>
              <a:t> +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B71116DB-D57A-4C91-B475-09B5A5A84EEE}"/>
              </a:ext>
            </a:extLst>
          </p:cNvPr>
          <p:cNvSpPr txBox="1"/>
          <p:nvPr/>
        </p:nvSpPr>
        <p:spPr>
          <a:xfrm>
            <a:off x="6942795" y="4156528"/>
            <a:ext cx="25215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/>
              <a:t>Nom du café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F1088CFE-6478-4518-83AB-EBAB71371471}"/>
              </a:ext>
            </a:extLst>
          </p:cNvPr>
          <p:cNvSpPr txBox="1"/>
          <p:nvPr/>
        </p:nvSpPr>
        <p:spPr>
          <a:xfrm>
            <a:off x="6927275" y="4589992"/>
            <a:ext cx="25215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/>
              <a:t>Prix</a:t>
            </a:r>
          </a:p>
        </p:txBody>
      </p:sp>
      <p:sp>
        <p:nvSpPr>
          <p:cNvPr id="31" name="Rectangle : coins arrondis 30">
            <a:extLst>
              <a:ext uri="{FF2B5EF4-FFF2-40B4-BE49-F238E27FC236}">
                <a16:creationId xmlns:a16="http://schemas.microsoft.com/office/drawing/2014/main" id="{14CF0099-FB9F-4854-807A-F21DFBDCD937}"/>
              </a:ext>
            </a:extLst>
          </p:cNvPr>
          <p:cNvSpPr/>
          <p:nvPr/>
        </p:nvSpPr>
        <p:spPr>
          <a:xfrm>
            <a:off x="7671517" y="5087482"/>
            <a:ext cx="1025237" cy="307777"/>
          </a:xfrm>
          <a:prstGeom prst="roundRect">
            <a:avLst/>
          </a:prstGeom>
          <a:solidFill>
            <a:srgbClr val="7E6958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/>
                </a:solidFill>
                <a:hlinkClick r:id="rId1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Voir</a:t>
            </a:r>
            <a:r>
              <a:rPr lang="fr-FR" dirty="0">
                <a:solidFill>
                  <a:schemeClr val="bg1"/>
                </a:solidFill>
              </a:rPr>
              <a:t> +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ACE595A6-8E0F-421F-99F6-D3A7FDE85CA0}"/>
              </a:ext>
            </a:extLst>
          </p:cNvPr>
          <p:cNvSpPr txBox="1"/>
          <p:nvPr/>
        </p:nvSpPr>
        <p:spPr>
          <a:xfrm>
            <a:off x="4215003" y="1814061"/>
            <a:ext cx="30843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/>
              <a:t>Sélection de la semaine</a:t>
            </a:r>
          </a:p>
        </p:txBody>
      </p:sp>
      <p:sp>
        <p:nvSpPr>
          <p:cNvPr id="34" name="Signe Moins 33">
            <a:extLst>
              <a:ext uri="{FF2B5EF4-FFF2-40B4-BE49-F238E27FC236}">
                <a16:creationId xmlns:a16="http://schemas.microsoft.com/office/drawing/2014/main" id="{E79ACBA8-9F6B-42DA-97F8-DFB79CE454AA}"/>
              </a:ext>
            </a:extLst>
          </p:cNvPr>
          <p:cNvSpPr/>
          <p:nvPr/>
        </p:nvSpPr>
        <p:spPr>
          <a:xfrm>
            <a:off x="1734639" y="1397041"/>
            <a:ext cx="244809" cy="179099"/>
          </a:xfrm>
          <a:prstGeom prst="mathMinus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Signe Moins 34">
            <a:extLst>
              <a:ext uri="{FF2B5EF4-FFF2-40B4-BE49-F238E27FC236}">
                <a16:creationId xmlns:a16="http://schemas.microsoft.com/office/drawing/2014/main" id="{D8B75BD2-3314-473A-9067-D2D9A36173CE}"/>
              </a:ext>
            </a:extLst>
          </p:cNvPr>
          <p:cNvSpPr/>
          <p:nvPr/>
        </p:nvSpPr>
        <p:spPr>
          <a:xfrm>
            <a:off x="1739438" y="1488479"/>
            <a:ext cx="244809" cy="179099"/>
          </a:xfrm>
          <a:prstGeom prst="mathMinus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Signe Moins 35">
            <a:extLst>
              <a:ext uri="{FF2B5EF4-FFF2-40B4-BE49-F238E27FC236}">
                <a16:creationId xmlns:a16="http://schemas.microsoft.com/office/drawing/2014/main" id="{55ECB7E4-3B33-460F-82D7-D9910C988F36}"/>
              </a:ext>
            </a:extLst>
          </p:cNvPr>
          <p:cNvSpPr/>
          <p:nvPr/>
        </p:nvSpPr>
        <p:spPr>
          <a:xfrm>
            <a:off x="1730390" y="1319471"/>
            <a:ext cx="244809" cy="179099"/>
          </a:xfrm>
          <a:prstGeom prst="mathMinus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078117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Browser" descr="&lt;SmartSettings&gt;&lt;SmartResize enabled=&quot;True&quot; minWidth=&quot;140&quot; minHeight=&quot;50&quot; /&gt;&lt;/SmartSettings&gt;">
            <a:extLst>
              <a:ext uri="{FF2B5EF4-FFF2-40B4-BE49-F238E27FC236}">
                <a16:creationId xmlns:a16="http://schemas.microsoft.com/office/drawing/2014/main" id="{E98580F5-23F6-433C-B5D7-305C02BAF58D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1607985" y="681189"/>
            <a:ext cx="8245698" cy="5495622"/>
            <a:chOff x="595683" y="1261242"/>
            <a:chExt cx="6668462" cy="4352544"/>
          </a:xfrm>
        </p:grpSpPr>
        <p:sp>
          <p:nvSpPr>
            <p:cNvPr id="5" name="Window Body" descr="&lt;SmartSettings&gt;&lt;SmartResize anchorLeft=&quot;Absolute&quot; anchorTop=&quot;Absolute&quot; anchorRight=&quot;Absolute&quot; anchorBottom=&quot;Absolute&quot; /&gt;&lt;/SmartSettings&gt;">
              <a:extLst>
                <a:ext uri="{FF2B5EF4-FFF2-40B4-BE49-F238E27FC236}">
                  <a16:creationId xmlns:a16="http://schemas.microsoft.com/office/drawing/2014/main" id="{C5653286-64A6-4DB9-898A-E3BBA9B0CE1F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>
              <a:off x="595683" y="1684951"/>
              <a:ext cx="6668462" cy="392883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" name="Title Bar" descr="&lt;SmartSettings&gt;&lt;SmartResize anchorLeft=&quot;Absolute&quot; anchorTop=&quot;Absolut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130EF34E-CF69-47EF-9514-6CD9A889B4A1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595683" y="1261242"/>
              <a:ext cx="6668462" cy="42536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Browser</a:t>
              </a:r>
            </a:p>
          </p:txBody>
        </p:sp>
        <p:sp>
          <p:nvSpPr>
            <p:cNvPr id="7" name="Menu Button" descr="&lt;SmartSettings&gt;&lt;SmartResize anchorLeft=&quot;None&quot; anchorTop=&quot;Absolut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142F7C38-2F71-4C53-A02C-8BB85146C09B}"/>
                </a:ext>
              </a:extLst>
            </p:cNvPr>
            <p:cNvSpPr>
              <a:spLocks noChangeAspect="1" noEditPoints="1"/>
            </p:cNvSpPr>
            <p:nvPr>
              <p:custDataLst>
                <p:tags r:id="rId4"/>
              </p:custDataLst>
            </p:nvPr>
          </p:nvSpPr>
          <p:spPr bwMode="auto">
            <a:xfrm>
              <a:off x="7071766" y="1504830"/>
              <a:ext cx="120681" cy="89269"/>
            </a:xfrm>
            <a:custGeom>
              <a:avLst/>
              <a:gdLst>
                <a:gd name="T0" fmla="*/ 0 w 415"/>
                <a:gd name="T1" fmla="*/ 309 h 309"/>
                <a:gd name="T2" fmla="*/ 415 w 415"/>
                <a:gd name="T3" fmla="*/ 309 h 309"/>
                <a:gd name="T4" fmla="*/ 0 w 415"/>
                <a:gd name="T5" fmla="*/ 155 h 309"/>
                <a:gd name="T6" fmla="*/ 415 w 415"/>
                <a:gd name="T7" fmla="*/ 155 h 309"/>
                <a:gd name="T8" fmla="*/ 0 w 415"/>
                <a:gd name="T9" fmla="*/ 0 h 309"/>
                <a:gd name="T10" fmla="*/ 415 w 415"/>
                <a:gd name="T11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5" h="309">
                  <a:moveTo>
                    <a:pt x="0" y="309"/>
                  </a:moveTo>
                  <a:lnTo>
                    <a:pt x="415" y="309"/>
                  </a:lnTo>
                  <a:moveTo>
                    <a:pt x="0" y="155"/>
                  </a:moveTo>
                  <a:lnTo>
                    <a:pt x="415" y="155"/>
                  </a:lnTo>
                  <a:moveTo>
                    <a:pt x="0" y="0"/>
                  </a:moveTo>
                  <a:lnTo>
                    <a:pt x="415" y="0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Close Button" descr="&lt;SmartSettings&gt;&lt;SmartResize anchorLeft=&quot;None&quot; anchorTop=&quot;Absolut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99163914-24AC-4FCE-8662-FF6FD122EED3}"/>
                </a:ext>
              </a:extLst>
            </p:cNvPr>
            <p:cNvSpPr>
              <a:spLocks noEditPoints="1"/>
            </p:cNvSpPr>
            <p:nvPr>
              <p:custDataLst>
                <p:tags r:id="rId5"/>
              </p:custDataLst>
            </p:nvPr>
          </p:nvSpPr>
          <p:spPr bwMode="auto">
            <a:xfrm>
              <a:off x="7093599" y="1317670"/>
              <a:ext cx="79598" cy="75438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noFill/>
            <a:ln w="9525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" name="Address Box" descr="&lt;SmartSettings&gt;&lt;SmartResize anchorLeft=&quot;Absolute&quot; anchorTop=&quot;Absolut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87E46F45-536D-42D7-A52A-0D576008A8D4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1325889" y="1455317"/>
              <a:ext cx="5674177" cy="188294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237744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noProof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www.example.com</a:t>
              </a:r>
            </a:p>
          </p:txBody>
        </p:sp>
        <p:sp>
          <p:nvSpPr>
            <p:cNvPr id="10" name="Document Icon" descr="&lt;SmartSettings&gt;&lt;SmartResize anchorLeft=&quot;Absolute&quot; anchorTop=&quot;Absolute&quot; anchorRight=&quot;None&quot; anchorBottom=&quot;None&quot; /&gt;&lt;/SmartSettings&gt;">
              <a:extLst>
                <a:ext uri="{FF2B5EF4-FFF2-40B4-BE49-F238E27FC236}">
                  <a16:creationId xmlns:a16="http://schemas.microsoft.com/office/drawing/2014/main" id="{CE52B1BF-122C-4648-B082-1235AC5205A5}"/>
                </a:ext>
              </a:extLst>
            </p:cNvPr>
            <p:cNvSpPr>
              <a:spLocks noChangeAspect="1" noEditPoints="1"/>
            </p:cNvSpPr>
            <p:nvPr>
              <p:custDataLst>
                <p:tags r:id="rId7"/>
              </p:custDataLst>
            </p:nvPr>
          </p:nvSpPr>
          <p:spPr bwMode="auto">
            <a:xfrm>
              <a:off x="1387452" y="1496656"/>
              <a:ext cx="75747" cy="105613"/>
            </a:xfrm>
            <a:custGeom>
              <a:avLst/>
              <a:gdLst>
                <a:gd name="T0" fmla="*/ 153 w 260"/>
                <a:gd name="T1" fmla="*/ 7 h 367"/>
                <a:gd name="T2" fmla="*/ 153 w 260"/>
                <a:gd name="T3" fmla="*/ 108 h 367"/>
                <a:gd name="T4" fmla="*/ 253 w 260"/>
                <a:gd name="T5" fmla="*/ 108 h 367"/>
                <a:gd name="T6" fmla="*/ 0 w 260"/>
                <a:gd name="T7" fmla="*/ 0 h 367"/>
                <a:gd name="T8" fmla="*/ 0 w 260"/>
                <a:gd name="T9" fmla="*/ 367 h 367"/>
                <a:gd name="T10" fmla="*/ 260 w 260"/>
                <a:gd name="T11" fmla="*/ 367 h 367"/>
                <a:gd name="T12" fmla="*/ 260 w 260"/>
                <a:gd name="T13" fmla="*/ 100 h 367"/>
                <a:gd name="T14" fmla="*/ 161 w 260"/>
                <a:gd name="T15" fmla="*/ 1 h 367"/>
                <a:gd name="T16" fmla="*/ 0 w 260"/>
                <a:gd name="T17" fmla="*/ 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0" h="367">
                  <a:moveTo>
                    <a:pt x="153" y="7"/>
                  </a:moveTo>
                  <a:lnTo>
                    <a:pt x="153" y="108"/>
                  </a:lnTo>
                  <a:lnTo>
                    <a:pt x="253" y="108"/>
                  </a:lnTo>
                  <a:moveTo>
                    <a:pt x="0" y="0"/>
                  </a:moveTo>
                  <a:lnTo>
                    <a:pt x="0" y="367"/>
                  </a:lnTo>
                  <a:lnTo>
                    <a:pt x="260" y="367"/>
                  </a:lnTo>
                  <a:lnTo>
                    <a:pt x="260" y="100"/>
                  </a:lnTo>
                  <a:lnTo>
                    <a:pt x="161" y="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11" name="Navigation Buttons">
              <a:extLst>
                <a:ext uri="{FF2B5EF4-FFF2-40B4-BE49-F238E27FC236}">
                  <a16:creationId xmlns:a16="http://schemas.microsoft.com/office/drawing/2014/main" id="{E4D82A20-B688-4452-98EE-064BF2AC731F}"/>
                </a:ext>
              </a:extLst>
            </p:cNvPr>
            <p:cNvGrpSpPr/>
            <p:nvPr/>
          </p:nvGrpSpPr>
          <p:grpSpPr>
            <a:xfrm>
              <a:off x="697512" y="1480941"/>
              <a:ext cx="518673" cy="137046"/>
              <a:chOff x="697512" y="1480941"/>
              <a:chExt cx="518673" cy="137046"/>
            </a:xfrm>
          </p:grpSpPr>
          <p:sp>
            <p:nvSpPr>
              <p:cNvPr id="12" name="Back Button" descr="&lt;SmartSettings&gt;&lt;SmartResize anchorLeft=&quot;Absolute&quot; anchorTop=&quot;Absolute&quot; anchorRight=&quot;None&quot; anchorBottom=&quot;None&quot; /&gt;&lt;/SmartSettings&gt;">
                <a:extLst>
                  <a:ext uri="{FF2B5EF4-FFF2-40B4-BE49-F238E27FC236}">
                    <a16:creationId xmlns:a16="http://schemas.microsoft.com/office/drawing/2014/main" id="{CEC51C63-4B51-4308-9F41-31A360C05B12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8"/>
                </p:custDataLst>
              </p:nvPr>
            </p:nvSpPr>
            <p:spPr bwMode="auto">
              <a:xfrm>
                <a:off x="697512" y="1501687"/>
                <a:ext cx="123249" cy="95555"/>
              </a:xfrm>
              <a:custGeom>
                <a:avLst/>
                <a:gdLst>
                  <a:gd name="T0" fmla="*/ 159 w 423"/>
                  <a:gd name="T1" fmla="*/ 332 h 332"/>
                  <a:gd name="T2" fmla="*/ 0 w 423"/>
                  <a:gd name="T3" fmla="*/ 166 h 332"/>
                  <a:gd name="T4" fmla="*/ 159 w 423"/>
                  <a:gd name="T5" fmla="*/ 0 h 332"/>
                  <a:gd name="T6" fmla="*/ 15 w 423"/>
                  <a:gd name="T7" fmla="*/ 166 h 332"/>
                  <a:gd name="T8" fmla="*/ 423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159" y="332"/>
                    </a:moveTo>
                    <a:lnTo>
                      <a:pt x="0" y="166"/>
                    </a:lnTo>
                    <a:lnTo>
                      <a:pt x="159" y="0"/>
                    </a:lnTo>
                    <a:moveTo>
                      <a:pt x="15" y="166"/>
                    </a:moveTo>
                    <a:lnTo>
                      <a:pt x="423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" name="Forward Button" descr="&lt;SmartSettings&gt;&lt;SmartResize anchorLeft=&quot;Absolute&quot; anchorTop=&quot;Absolute&quot; anchorRight=&quot;None&quot; anchorBottom=&quot;None&quot; /&gt;&lt;/SmartSettings&gt;">
                <a:extLst>
                  <a:ext uri="{FF2B5EF4-FFF2-40B4-BE49-F238E27FC236}">
                    <a16:creationId xmlns:a16="http://schemas.microsoft.com/office/drawing/2014/main" id="{042B892C-F1FB-403E-BB15-9C0492ED154E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892656" y="1501687"/>
                <a:ext cx="123249" cy="95555"/>
              </a:xfrm>
              <a:custGeom>
                <a:avLst/>
                <a:gdLst>
                  <a:gd name="T0" fmla="*/ 265 w 423"/>
                  <a:gd name="T1" fmla="*/ 0 h 332"/>
                  <a:gd name="T2" fmla="*/ 423 w 423"/>
                  <a:gd name="T3" fmla="*/ 166 h 332"/>
                  <a:gd name="T4" fmla="*/ 265 w 423"/>
                  <a:gd name="T5" fmla="*/ 332 h 332"/>
                  <a:gd name="T6" fmla="*/ 408 w 423"/>
                  <a:gd name="T7" fmla="*/ 166 h 332"/>
                  <a:gd name="T8" fmla="*/ 0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265" y="0"/>
                    </a:moveTo>
                    <a:lnTo>
                      <a:pt x="423" y="166"/>
                    </a:lnTo>
                    <a:lnTo>
                      <a:pt x="265" y="332"/>
                    </a:lnTo>
                    <a:moveTo>
                      <a:pt x="408" y="166"/>
                    </a:moveTo>
                    <a:lnTo>
                      <a:pt x="0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4" name="Reload Button" descr="&lt;SmartSettings&gt;&lt;SmartResize anchorLeft=&quot;Absolute&quot; anchorTop=&quot;Absolute&quot; anchorRight=&quot;None&quot; anchorBottom=&quot;None&quot; /&gt;&lt;/SmartSettings&gt;">
                <a:extLst>
                  <a:ext uri="{FF2B5EF4-FFF2-40B4-BE49-F238E27FC236}">
                    <a16:creationId xmlns:a16="http://schemas.microsoft.com/office/drawing/2014/main" id="{D31DCC3A-3912-4331-B9CC-E8414DDBEA43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1087801" y="1480941"/>
                <a:ext cx="128384" cy="137046"/>
              </a:xfrm>
              <a:custGeom>
                <a:avLst/>
                <a:gdLst>
                  <a:gd name="T0" fmla="*/ 441 w 441"/>
                  <a:gd name="T1" fmla="*/ 7 h 474"/>
                  <a:gd name="T2" fmla="*/ 441 w 441"/>
                  <a:gd name="T3" fmla="*/ 144 h 474"/>
                  <a:gd name="T4" fmla="*/ 296 w 441"/>
                  <a:gd name="T5" fmla="*/ 144 h 474"/>
                  <a:gd name="T6" fmla="*/ 438 w 441"/>
                  <a:gd name="T7" fmla="*/ 309 h 474"/>
                  <a:gd name="T8" fmla="*/ 166 w 441"/>
                  <a:gd name="T9" fmla="*/ 434 h 474"/>
                  <a:gd name="T10" fmla="*/ 41 w 441"/>
                  <a:gd name="T11" fmla="*/ 162 h 474"/>
                  <a:gd name="T12" fmla="*/ 313 w 441"/>
                  <a:gd name="T13" fmla="*/ 37 h 474"/>
                  <a:gd name="T14" fmla="*/ 428 w 441"/>
                  <a:gd name="T15" fmla="*/ 139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41" h="474">
                    <a:moveTo>
                      <a:pt x="441" y="7"/>
                    </a:moveTo>
                    <a:lnTo>
                      <a:pt x="441" y="144"/>
                    </a:lnTo>
                    <a:lnTo>
                      <a:pt x="296" y="144"/>
                    </a:lnTo>
                    <a:moveTo>
                      <a:pt x="438" y="309"/>
                    </a:moveTo>
                    <a:cubicBezTo>
                      <a:pt x="397" y="418"/>
                      <a:pt x="276" y="474"/>
                      <a:pt x="166" y="434"/>
                    </a:cubicBezTo>
                    <a:cubicBezTo>
                      <a:pt x="56" y="393"/>
                      <a:pt x="0" y="271"/>
                      <a:pt x="41" y="162"/>
                    </a:cubicBezTo>
                    <a:cubicBezTo>
                      <a:pt x="82" y="52"/>
                      <a:pt x="202" y="0"/>
                      <a:pt x="313" y="37"/>
                    </a:cubicBezTo>
                    <a:cubicBezTo>
                      <a:pt x="357" y="51"/>
                      <a:pt x="398" y="91"/>
                      <a:pt x="428" y="139"/>
                    </a:cubicBezTo>
                  </a:path>
                </a:pathLst>
              </a:custGeom>
              <a:noFill/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23ADDE22-8E5D-4889-9122-9FAAA6128048}"/>
              </a:ext>
            </a:extLst>
          </p:cNvPr>
          <p:cNvSpPr/>
          <p:nvPr/>
        </p:nvSpPr>
        <p:spPr>
          <a:xfrm>
            <a:off x="1607985" y="1242367"/>
            <a:ext cx="8245698" cy="493444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Cadre 16">
            <a:extLst>
              <a:ext uri="{FF2B5EF4-FFF2-40B4-BE49-F238E27FC236}">
                <a16:creationId xmlns:a16="http://schemas.microsoft.com/office/drawing/2014/main" id="{0C7BF2DF-FD51-4CE6-95DE-60FA76A3441E}"/>
              </a:ext>
            </a:extLst>
          </p:cNvPr>
          <p:cNvSpPr/>
          <p:nvPr/>
        </p:nvSpPr>
        <p:spPr>
          <a:xfrm>
            <a:off x="3595828" y="2690360"/>
            <a:ext cx="1126178" cy="1504666"/>
          </a:xfrm>
          <a:prstGeom prst="frame">
            <a:avLst/>
          </a:prstGeom>
          <a:solidFill>
            <a:srgbClr val="7E6958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8" name="Cadre 17">
            <a:extLst>
              <a:ext uri="{FF2B5EF4-FFF2-40B4-BE49-F238E27FC236}">
                <a16:creationId xmlns:a16="http://schemas.microsoft.com/office/drawing/2014/main" id="{B2FE3462-1B99-4B67-8EF3-62C53A344066}"/>
              </a:ext>
            </a:extLst>
          </p:cNvPr>
          <p:cNvSpPr/>
          <p:nvPr/>
        </p:nvSpPr>
        <p:spPr>
          <a:xfrm>
            <a:off x="5216457" y="2686700"/>
            <a:ext cx="1126178" cy="1504666"/>
          </a:xfrm>
          <a:prstGeom prst="frame">
            <a:avLst/>
          </a:prstGeom>
          <a:solidFill>
            <a:srgbClr val="7E6958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9" name="Cadre 18">
            <a:extLst>
              <a:ext uri="{FF2B5EF4-FFF2-40B4-BE49-F238E27FC236}">
                <a16:creationId xmlns:a16="http://schemas.microsoft.com/office/drawing/2014/main" id="{A72B95C3-D461-4E40-9F61-78EC0B04DE9D}"/>
              </a:ext>
            </a:extLst>
          </p:cNvPr>
          <p:cNvSpPr/>
          <p:nvPr/>
        </p:nvSpPr>
        <p:spPr>
          <a:xfrm>
            <a:off x="6841427" y="2682383"/>
            <a:ext cx="1126178" cy="1504666"/>
          </a:xfrm>
          <a:prstGeom prst="frame">
            <a:avLst/>
          </a:prstGeom>
          <a:solidFill>
            <a:srgbClr val="7E6958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987EF12E-CA55-405D-9F03-70725012B46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9423" y="2835368"/>
            <a:ext cx="830868" cy="1214651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A60F064D-C603-4000-8C19-A2E7140FF7A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5424" y="2817090"/>
            <a:ext cx="830868" cy="1214651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28FF784C-EEDB-4540-BB00-954DEE164FB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3041" y="2827390"/>
            <a:ext cx="830868" cy="1214651"/>
          </a:xfrm>
          <a:prstGeom prst="rect">
            <a:avLst/>
          </a:prstGeom>
        </p:spPr>
      </p:pic>
      <p:sp>
        <p:nvSpPr>
          <p:cNvPr id="25" name="Rectangle : coins arrondis 24">
            <a:extLst>
              <a:ext uri="{FF2B5EF4-FFF2-40B4-BE49-F238E27FC236}">
                <a16:creationId xmlns:a16="http://schemas.microsoft.com/office/drawing/2014/main" id="{88686D26-A59B-4DF2-9372-499D6BE933B9}"/>
              </a:ext>
            </a:extLst>
          </p:cNvPr>
          <p:cNvSpPr/>
          <p:nvPr/>
        </p:nvSpPr>
        <p:spPr>
          <a:xfrm>
            <a:off x="2009872" y="4414257"/>
            <a:ext cx="1025237" cy="307777"/>
          </a:xfrm>
          <a:prstGeom prst="roundRect">
            <a:avLst/>
          </a:prstGeom>
          <a:solidFill>
            <a:srgbClr val="7E6958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/>
                </a:solidFill>
                <a:hlinkClick r:id="rId1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Voir</a:t>
            </a:r>
            <a:r>
              <a:rPr lang="fr-FR" dirty="0">
                <a:solidFill>
                  <a:schemeClr val="bg1"/>
                </a:solidFill>
              </a:rPr>
              <a:t> +</a:t>
            </a:r>
          </a:p>
        </p:txBody>
      </p:sp>
      <p:sp>
        <p:nvSpPr>
          <p:cNvPr id="28" name="Rectangle : coins arrondis 27">
            <a:extLst>
              <a:ext uri="{FF2B5EF4-FFF2-40B4-BE49-F238E27FC236}">
                <a16:creationId xmlns:a16="http://schemas.microsoft.com/office/drawing/2014/main" id="{C6E81DA8-1E22-4D4E-AF20-AF04703584FB}"/>
              </a:ext>
            </a:extLst>
          </p:cNvPr>
          <p:cNvSpPr/>
          <p:nvPr/>
        </p:nvSpPr>
        <p:spPr>
          <a:xfrm>
            <a:off x="3646298" y="4414257"/>
            <a:ext cx="1025237" cy="307777"/>
          </a:xfrm>
          <a:prstGeom prst="roundRect">
            <a:avLst/>
          </a:prstGeom>
          <a:solidFill>
            <a:srgbClr val="7E6958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/>
                </a:solidFill>
                <a:hlinkClick r:id="rId1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Voir</a:t>
            </a:r>
            <a:r>
              <a:rPr lang="fr-FR" dirty="0">
                <a:solidFill>
                  <a:schemeClr val="bg1"/>
                </a:solidFill>
              </a:rPr>
              <a:t> +</a:t>
            </a:r>
          </a:p>
        </p:txBody>
      </p:sp>
      <p:sp>
        <p:nvSpPr>
          <p:cNvPr id="31" name="Rectangle : coins arrondis 30">
            <a:extLst>
              <a:ext uri="{FF2B5EF4-FFF2-40B4-BE49-F238E27FC236}">
                <a16:creationId xmlns:a16="http://schemas.microsoft.com/office/drawing/2014/main" id="{14CF0099-FB9F-4854-807A-F21DFBDCD937}"/>
              </a:ext>
            </a:extLst>
          </p:cNvPr>
          <p:cNvSpPr/>
          <p:nvPr/>
        </p:nvSpPr>
        <p:spPr>
          <a:xfrm>
            <a:off x="5266927" y="4414257"/>
            <a:ext cx="1025237" cy="307777"/>
          </a:xfrm>
          <a:prstGeom prst="roundRect">
            <a:avLst/>
          </a:prstGeom>
          <a:solidFill>
            <a:srgbClr val="7E6958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/>
                </a:solidFill>
                <a:hlinkClick r:id="rId1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Voir</a:t>
            </a:r>
            <a:r>
              <a:rPr lang="fr-FR" dirty="0">
                <a:solidFill>
                  <a:schemeClr val="bg1"/>
                </a:solidFill>
              </a:rPr>
              <a:t> +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ACE595A6-8E0F-421F-99F6-D3A7FDE85CA0}"/>
              </a:ext>
            </a:extLst>
          </p:cNvPr>
          <p:cNvSpPr txBox="1"/>
          <p:nvPr/>
        </p:nvSpPr>
        <p:spPr>
          <a:xfrm>
            <a:off x="4215003" y="1814061"/>
            <a:ext cx="30843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/>
              <a:t>Tous nos produits</a:t>
            </a:r>
          </a:p>
        </p:txBody>
      </p:sp>
      <p:sp>
        <p:nvSpPr>
          <p:cNvPr id="37" name="Cadre 36">
            <a:extLst>
              <a:ext uri="{FF2B5EF4-FFF2-40B4-BE49-F238E27FC236}">
                <a16:creationId xmlns:a16="http://schemas.microsoft.com/office/drawing/2014/main" id="{EB8FE9A5-E734-4188-978D-386C58A9C69F}"/>
              </a:ext>
            </a:extLst>
          </p:cNvPr>
          <p:cNvSpPr/>
          <p:nvPr/>
        </p:nvSpPr>
        <p:spPr>
          <a:xfrm>
            <a:off x="8466397" y="2686460"/>
            <a:ext cx="1126178" cy="1504666"/>
          </a:xfrm>
          <a:prstGeom prst="frame">
            <a:avLst/>
          </a:prstGeom>
          <a:solidFill>
            <a:srgbClr val="7E6958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pic>
        <p:nvPicPr>
          <p:cNvPr id="38" name="Image 37">
            <a:extLst>
              <a:ext uri="{FF2B5EF4-FFF2-40B4-BE49-F238E27FC236}">
                <a16:creationId xmlns:a16="http://schemas.microsoft.com/office/drawing/2014/main" id="{7B844208-AF2B-44D5-929B-4B7EEF92635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8532" y="2808985"/>
            <a:ext cx="830868" cy="1214651"/>
          </a:xfrm>
          <a:prstGeom prst="rect">
            <a:avLst/>
          </a:prstGeom>
        </p:spPr>
      </p:pic>
      <p:sp>
        <p:nvSpPr>
          <p:cNvPr id="40" name="Cadre 39">
            <a:extLst>
              <a:ext uri="{FF2B5EF4-FFF2-40B4-BE49-F238E27FC236}">
                <a16:creationId xmlns:a16="http://schemas.microsoft.com/office/drawing/2014/main" id="{8BD4DBBE-643E-44C2-9A31-2B521B8D4998}"/>
              </a:ext>
            </a:extLst>
          </p:cNvPr>
          <p:cNvSpPr/>
          <p:nvPr/>
        </p:nvSpPr>
        <p:spPr>
          <a:xfrm>
            <a:off x="1975199" y="2682383"/>
            <a:ext cx="1126178" cy="1504666"/>
          </a:xfrm>
          <a:prstGeom prst="frame">
            <a:avLst/>
          </a:prstGeom>
          <a:solidFill>
            <a:srgbClr val="7E6958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pic>
        <p:nvPicPr>
          <p:cNvPr id="41" name="Image 40">
            <a:extLst>
              <a:ext uri="{FF2B5EF4-FFF2-40B4-BE49-F238E27FC236}">
                <a16:creationId xmlns:a16="http://schemas.microsoft.com/office/drawing/2014/main" id="{8CDE991A-282D-4343-8990-2108D581673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7334" y="2804908"/>
            <a:ext cx="830868" cy="1214651"/>
          </a:xfrm>
          <a:prstGeom prst="rect">
            <a:avLst/>
          </a:prstGeom>
        </p:spPr>
      </p:pic>
      <p:sp>
        <p:nvSpPr>
          <p:cNvPr id="23" name="ZoneTexte 22">
            <a:extLst>
              <a:ext uri="{FF2B5EF4-FFF2-40B4-BE49-F238E27FC236}">
                <a16:creationId xmlns:a16="http://schemas.microsoft.com/office/drawing/2014/main" id="{B5FA5A6F-AC62-4D44-8323-104336A726C1}"/>
              </a:ext>
            </a:extLst>
          </p:cNvPr>
          <p:cNvSpPr txBox="1"/>
          <p:nvPr/>
        </p:nvSpPr>
        <p:spPr>
          <a:xfrm>
            <a:off x="2148699" y="3768248"/>
            <a:ext cx="7481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/>
              <a:t>Nom</a:t>
            </a: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FF797FFB-5A3D-499A-A711-420561637C55}"/>
              </a:ext>
            </a:extLst>
          </p:cNvPr>
          <p:cNvSpPr txBox="1"/>
          <p:nvPr/>
        </p:nvSpPr>
        <p:spPr>
          <a:xfrm>
            <a:off x="3787019" y="3798803"/>
            <a:ext cx="7481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/>
              <a:t>Nom</a:t>
            </a: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A17FA176-1663-4A88-9E58-AFAC87A0998E}"/>
              </a:ext>
            </a:extLst>
          </p:cNvPr>
          <p:cNvSpPr txBox="1"/>
          <p:nvPr/>
        </p:nvSpPr>
        <p:spPr>
          <a:xfrm>
            <a:off x="5426789" y="3807406"/>
            <a:ext cx="7481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/>
              <a:t>Nom</a:t>
            </a:r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E151D083-3DE5-4468-B6C6-868B6EEAC001}"/>
              </a:ext>
            </a:extLst>
          </p:cNvPr>
          <p:cNvSpPr txBox="1"/>
          <p:nvPr/>
        </p:nvSpPr>
        <p:spPr>
          <a:xfrm>
            <a:off x="7044406" y="3818815"/>
            <a:ext cx="7481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/>
              <a:t>Nom</a:t>
            </a:r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B09D5006-BA52-4EAC-B285-0347B864D633}"/>
              </a:ext>
            </a:extLst>
          </p:cNvPr>
          <p:cNvSpPr txBox="1"/>
          <p:nvPr/>
        </p:nvSpPr>
        <p:spPr>
          <a:xfrm>
            <a:off x="8639897" y="3776073"/>
            <a:ext cx="7481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/>
              <a:t>Nom</a:t>
            </a:r>
          </a:p>
        </p:txBody>
      </p:sp>
      <p:sp>
        <p:nvSpPr>
          <p:cNvPr id="46" name="Rectangle : coins arrondis 45">
            <a:extLst>
              <a:ext uri="{FF2B5EF4-FFF2-40B4-BE49-F238E27FC236}">
                <a16:creationId xmlns:a16="http://schemas.microsoft.com/office/drawing/2014/main" id="{54798481-259B-4245-B3B4-F737259797D3}"/>
              </a:ext>
            </a:extLst>
          </p:cNvPr>
          <p:cNvSpPr/>
          <p:nvPr/>
        </p:nvSpPr>
        <p:spPr>
          <a:xfrm>
            <a:off x="6905855" y="4414256"/>
            <a:ext cx="1025237" cy="307777"/>
          </a:xfrm>
          <a:prstGeom prst="roundRect">
            <a:avLst/>
          </a:prstGeom>
          <a:solidFill>
            <a:srgbClr val="7E6958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/>
                </a:solidFill>
                <a:hlinkClick r:id="rId1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Voir</a:t>
            </a:r>
            <a:r>
              <a:rPr lang="fr-FR" dirty="0">
                <a:solidFill>
                  <a:schemeClr val="bg1"/>
                </a:solidFill>
              </a:rPr>
              <a:t> +</a:t>
            </a:r>
          </a:p>
        </p:txBody>
      </p:sp>
      <p:sp>
        <p:nvSpPr>
          <p:cNvPr id="47" name="Rectangle : coins arrondis 46">
            <a:extLst>
              <a:ext uri="{FF2B5EF4-FFF2-40B4-BE49-F238E27FC236}">
                <a16:creationId xmlns:a16="http://schemas.microsoft.com/office/drawing/2014/main" id="{A88D410C-AD03-4F54-A469-05E06B550205}"/>
              </a:ext>
            </a:extLst>
          </p:cNvPr>
          <p:cNvSpPr/>
          <p:nvPr/>
        </p:nvSpPr>
        <p:spPr>
          <a:xfrm>
            <a:off x="8505564" y="4414256"/>
            <a:ext cx="1025237" cy="307777"/>
          </a:xfrm>
          <a:prstGeom prst="roundRect">
            <a:avLst/>
          </a:prstGeom>
          <a:solidFill>
            <a:srgbClr val="7E6958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/>
                </a:solidFill>
                <a:hlinkClick r:id="rId1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Voir</a:t>
            </a:r>
            <a:r>
              <a:rPr lang="fr-FR" dirty="0">
                <a:solidFill>
                  <a:schemeClr val="bg1"/>
                </a:solidFill>
              </a:rPr>
              <a:t> +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D230A29D-CB46-4B86-84CE-DBC6B56604C4}"/>
              </a:ext>
            </a:extLst>
          </p:cNvPr>
          <p:cNvSpPr txBox="1"/>
          <p:nvPr/>
        </p:nvSpPr>
        <p:spPr>
          <a:xfrm>
            <a:off x="4745233" y="5229225"/>
            <a:ext cx="20460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/>
              <a:t>&lt;&lt; 1  2  3  &gt;&gt;</a:t>
            </a:r>
          </a:p>
        </p:txBody>
      </p:sp>
      <p:sp>
        <p:nvSpPr>
          <p:cNvPr id="48" name="ZoneTexte 47">
            <a:extLst>
              <a:ext uri="{FF2B5EF4-FFF2-40B4-BE49-F238E27FC236}">
                <a16:creationId xmlns:a16="http://schemas.microsoft.com/office/drawing/2014/main" id="{EF16D8F1-0F5C-4032-8EDC-F8DE3AB017C8}"/>
              </a:ext>
            </a:extLst>
          </p:cNvPr>
          <p:cNvSpPr txBox="1"/>
          <p:nvPr/>
        </p:nvSpPr>
        <p:spPr>
          <a:xfrm>
            <a:off x="1886299" y="2224573"/>
            <a:ext cx="21267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Trier par</a:t>
            </a:r>
            <a:r>
              <a:rPr lang="fr-FR" sz="1600" dirty="0"/>
              <a:t>: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9BF7BB4-72AF-46AD-AEA7-157FBC51B33D}"/>
              </a:ext>
            </a:extLst>
          </p:cNvPr>
          <p:cNvSpPr/>
          <p:nvPr/>
        </p:nvSpPr>
        <p:spPr>
          <a:xfrm>
            <a:off x="1609913" y="1242905"/>
            <a:ext cx="1385050" cy="4940302"/>
          </a:xfrm>
          <a:prstGeom prst="rect">
            <a:avLst/>
          </a:prstGeom>
          <a:solidFill>
            <a:srgbClr val="7A5A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ZoneTexte 48">
            <a:extLst>
              <a:ext uri="{FF2B5EF4-FFF2-40B4-BE49-F238E27FC236}">
                <a16:creationId xmlns:a16="http://schemas.microsoft.com/office/drawing/2014/main" id="{DBE24F6F-0B0C-4CFE-AB63-BC4FB38DD3C4}"/>
              </a:ext>
            </a:extLst>
          </p:cNvPr>
          <p:cNvSpPr txBox="1"/>
          <p:nvPr/>
        </p:nvSpPr>
        <p:spPr>
          <a:xfrm>
            <a:off x="1584393" y="1242367"/>
            <a:ext cx="1355779" cy="49782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sz="1050" dirty="0">
              <a:solidFill>
                <a:schemeClr val="bg1"/>
              </a:solidFill>
            </a:endParaRPr>
          </a:p>
          <a:p>
            <a:endParaRPr lang="fr-FR" sz="1050" dirty="0">
              <a:solidFill>
                <a:schemeClr val="bg1"/>
              </a:solidFill>
            </a:endParaRPr>
          </a:p>
          <a:p>
            <a:r>
              <a:rPr lang="fr-FR" sz="1050" dirty="0">
                <a:solidFill>
                  <a:schemeClr val="bg1"/>
                </a:solidFill>
              </a:rPr>
              <a:t>Mon panier</a:t>
            </a:r>
          </a:p>
          <a:p>
            <a:endParaRPr lang="fr-FR" sz="1050" dirty="0">
              <a:solidFill>
                <a:schemeClr val="bg1"/>
              </a:solidFill>
            </a:endParaRPr>
          </a:p>
          <a:p>
            <a:r>
              <a:rPr lang="fr-FR" sz="1050" dirty="0">
                <a:solidFill>
                  <a:schemeClr val="bg1"/>
                </a:solidFill>
              </a:rPr>
              <a:t>Connexion</a:t>
            </a:r>
          </a:p>
          <a:p>
            <a:endParaRPr lang="fr-FR" sz="1050" dirty="0">
              <a:solidFill>
                <a:schemeClr val="bg1"/>
              </a:solidFill>
            </a:endParaRPr>
          </a:p>
          <a:p>
            <a:r>
              <a:rPr lang="fr-FR" sz="1050" dirty="0">
                <a:solidFill>
                  <a:schemeClr val="bg1"/>
                </a:solidFill>
              </a:rPr>
              <a:t>Inscription</a:t>
            </a:r>
          </a:p>
          <a:p>
            <a:endParaRPr lang="fr-FR" sz="1050" dirty="0">
              <a:solidFill>
                <a:schemeClr val="bg1"/>
              </a:solidFill>
            </a:endParaRPr>
          </a:p>
          <a:p>
            <a:r>
              <a:rPr lang="fr-FR" sz="1050" dirty="0">
                <a:solidFill>
                  <a:schemeClr val="bg1"/>
                </a:solidFill>
              </a:rPr>
              <a:t>Sélection de la semaine</a:t>
            </a:r>
          </a:p>
          <a:p>
            <a:endParaRPr lang="fr-FR" sz="1050" dirty="0">
              <a:solidFill>
                <a:schemeClr val="bg1"/>
              </a:solidFill>
            </a:endParaRPr>
          </a:p>
          <a:p>
            <a:r>
              <a:rPr lang="fr-FR" sz="1050" dirty="0">
                <a:solidFill>
                  <a:schemeClr val="bg1"/>
                </a:solidFill>
              </a:rPr>
              <a:t>Les + vendus</a:t>
            </a:r>
          </a:p>
          <a:p>
            <a:endParaRPr lang="fr-FR" sz="1050" dirty="0">
              <a:solidFill>
                <a:schemeClr val="bg1"/>
              </a:solidFill>
            </a:endParaRPr>
          </a:p>
          <a:p>
            <a:r>
              <a:rPr lang="fr-FR" sz="1050" dirty="0">
                <a:solidFill>
                  <a:schemeClr val="bg1"/>
                </a:solidFill>
              </a:rPr>
              <a:t>Tout nos produits</a:t>
            </a:r>
          </a:p>
          <a:p>
            <a:endParaRPr lang="fr-FR" sz="1050" dirty="0">
              <a:solidFill>
                <a:schemeClr val="bg1"/>
              </a:solidFill>
            </a:endParaRPr>
          </a:p>
          <a:p>
            <a:r>
              <a:rPr lang="fr-FR" sz="1050" dirty="0">
                <a:solidFill>
                  <a:schemeClr val="bg1"/>
                </a:solidFill>
              </a:rPr>
              <a:t>Contact</a:t>
            </a:r>
          </a:p>
          <a:p>
            <a:endParaRPr lang="fr-FR" sz="1050" dirty="0">
              <a:solidFill>
                <a:schemeClr val="bg1"/>
              </a:solidFill>
            </a:endParaRPr>
          </a:p>
          <a:p>
            <a:r>
              <a:rPr lang="fr-FR" sz="1050" dirty="0">
                <a:solidFill>
                  <a:schemeClr val="bg1"/>
                </a:solidFill>
              </a:rPr>
              <a:t>Ajout Café</a:t>
            </a:r>
          </a:p>
          <a:p>
            <a:endParaRPr lang="fr-FR" sz="1050" dirty="0">
              <a:solidFill>
                <a:schemeClr val="bg1"/>
              </a:solidFill>
            </a:endParaRPr>
          </a:p>
          <a:p>
            <a:r>
              <a:rPr lang="fr-FR" sz="1050" dirty="0">
                <a:solidFill>
                  <a:schemeClr val="bg1"/>
                </a:solidFill>
              </a:rPr>
              <a:t>Modification</a:t>
            </a:r>
          </a:p>
          <a:p>
            <a:r>
              <a:rPr lang="fr-FR" sz="1050" dirty="0">
                <a:solidFill>
                  <a:schemeClr val="bg1"/>
                </a:solidFill>
              </a:rPr>
              <a:t>Café</a:t>
            </a:r>
          </a:p>
          <a:p>
            <a:endParaRPr lang="fr-FR" sz="1050" dirty="0">
              <a:solidFill>
                <a:schemeClr val="bg1"/>
              </a:solidFill>
            </a:endParaRPr>
          </a:p>
          <a:p>
            <a:r>
              <a:rPr lang="fr-FR" sz="1050" dirty="0">
                <a:solidFill>
                  <a:schemeClr val="bg1"/>
                </a:solidFill>
              </a:rPr>
              <a:t>Déconnexion</a:t>
            </a:r>
          </a:p>
          <a:p>
            <a:endParaRPr lang="fr-FR" sz="1200" dirty="0">
              <a:solidFill>
                <a:schemeClr val="bg1"/>
              </a:solidFill>
            </a:endParaRPr>
          </a:p>
          <a:p>
            <a:endParaRPr lang="fr-FR" sz="1200" dirty="0">
              <a:solidFill>
                <a:schemeClr val="bg1"/>
              </a:solidFill>
            </a:endParaRPr>
          </a:p>
          <a:p>
            <a:endParaRPr lang="fr-FR" sz="1200" dirty="0">
              <a:solidFill>
                <a:schemeClr val="bg1"/>
              </a:solidFill>
            </a:endParaRPr>
          </a:p>
          <a:p>
            <a:r>
              <a:rPr lang="fr-FR" sz="800" dirty="0">
                <a:solidFill>
                  <a:schemeClr val="bg1"/>
                </a:solidFill>
              </a:rPr>
              <a:t>SARL </a:t>
            </a:r>
            <a:r>
              <a:rPr lang="fr-FR" sz="800" dirty="0" err="1">
                <a:solidFill>
                  <a:schemeClr val="bg1"/>
                </a:solidFill>
              </a:rPr>
              <a:t>Paradise</a:t>
            </a:r>
            <a:r>
              <a:rPr lang="fr-FR" sz="800" dirty="0">
                <a:solidFill>
                  <a:schemeClr val="bg1"/>
                </a:solidFill>
              </a:rPr>
              <a:t> Coffee</a:t>
            </a:r>
          </a:p>
          <a:p>
            <a:r>
              <a:rPr lang="fr-FR" sz="800" dirty="0">
                <a:solidFill>
                  <a:schemeClr val="bg1"/>
                </a:solidFill>
              </a:rPr>
              <a:t>87 rue des Fleurs</a:t>
            </a:r>
          </a:p>
          <a:p>
            <a:r>
              <a:rPr lang="fr-FR" sz="800" dirty="0">
                <a:solidFill>
                  <a:schemeClr val="bg1"/>
                </a:solidFill>
              </a:rPr>
              <a:t>54000 NANCY</a:t>
            </a:r>
          </a:p>
          <a:p>
            <a:r>
              <a:rPr lang="fr-FR" sz="800" dirty="0">
                <a:solidFill>
                  <a:schemeClr val="bg1"/>
                </a:solidFill>
              </a:rPr>
              <a:t>Contact:</a:t>
            </a:r>
          </a:p>
          <a:p>
            <a:r>
              <a:rPr lang="fr-FR" sz="800" dirty="0" err="1">
                <a:solidFill>
                  <a:schemeClr val="bg1"/>
                </a:solidFill>
              </a:rPr>
              <a:t>Paradise.coffee@aol,fr</a:t>
            </a:r>
            <a:endParaRPr lang="fr-FR" sz="800" dirty="0">
              <a:solidFill>
                <a:schemeClr val="bg1"/>
              </a:solidFill>
            </a:endParaRPr>
          </a:p>
        </p:txBody>
      </p:sp>
      <p:sp>
        <p:nvSpPr>
          <p:cNvPr id="50" name="Signe de multiplication 49">
            <a:extLst>
              <a:ext uri="{FF2B5EF4-FFF2-40B4-BE49-F238E27FC236}">
                <a16:creationId xmlns:a16="http://schemas.microsoft.com/office/drawing/2014/main" id="{AAE2AFC2-92D9-4E33-BAD3-C109F9C70544}"/>
              </a:ext>
            </a:extLst>
          </p:cNvPr>
          <p:cNvSpPr/>
          <p:nvPr/>
        </p:nvSpPr>
        <p:spPr>
          <a:xfrm>
            <a:off x="1844753" y="1308676"/>
            <a:ext cx="200944" cy="243881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726042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Browser" descr="&lt;SmartSettings&gt;&lt;SmartResize enabled=&quot;True&quot; minWidth=&quot;140&quot; minHeight=&quot;50&quot; /&gt;&lt;/SmartSettings&gt;">
            <a:extLst>
              <a:ext uri="{FF2B5EF4-FFF2-40B4-BE49-F238E27FC236}">
                <a16:creationId xmlns:a16="http://schemas.microsoft.com/office/drawing/2014/main" id="{E98580F5-23F6-433C-B5D7-305C02BAF58D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1607985" y="681189"/>
            <a:ext cx="8245698" cy="5495622"/>
            <a:chOff x="595683" y="1261242"/>
            <a:chExt cx="6668462" cy="4352544"/>
          </a:xfrm>
        </p:grpSpPr>
        <p:sp>
          <p:nvSpPr>
            <p:cNvPr id="5" name="Window Body" descr="&lt;SmartSettings&gt;&lt;SmartResize anchorLeft=&quot;Absolute&quot; anchorTop=&quot;Absolute&quot; anchorRight=&quot;Absolute&quot; anchorBottom=&quot;Absolute&quot; /&gt;&lt;/SmartSettings&gt;">
              <a:extLst>
                <a:ext uri="{FF2B5EF4-FFF2-40B4-BE49-F238E27FC236}">
                  <a16:creationId xmlns:a16="http://schemas.microsoft.com/office/drawing/2014/main" id="{C5653286-64A6-4DB9-898A-E3BBA9B0CE1F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>
              <a:off x="595683" y="1684951"/>
              <a:ext cx="6668462" cy="392883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" name="Title Bar" descr="&lt;SmartSettings&gt;&lt;SmartResize anchorLeft=&quot;Absolute&quot; anchorTop=&quot;Absolut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130EF34E-CF69-47EF-9514-6CD9A889B4A1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595683" y="1261242"/>
              <a:ext cx="6668462" cy="42536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Browser</a:t>
              </a:r>
            </a:p>
          </p:txBody>
        </p:sp>
        <p:sp>
          <p:nvSpPr>
            <p:cNvPr id="7" name="Menu Button" descr="&lt;SmartSettings&gt;&lt;SmartResize anchorLeft=&quot;None&quot; anchorTop=&quot;Absolut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142F7C38-2F71-4C53-A02C-8BB85146C09B}"/>
                </a:ext>
              </a:extLst>
            </p:cNvPr>
            <p:cNvSpPr>
              <a:spLocks noChangeAspect="1" noEditPoints="1"/>
            </p:cNvSpPr>
            <p:nvPr>
              <p:custDataLst>
                <p:tags r:id="rId4"/>
              </p:custDataLst>
            </p:nvPr>
          </p:nvSpPr>
          <p:spPr bwMode="auto">
            <a:xfrm>
              <a:off x="7071766" y="1504830"/>
              <a:ext cx="120681" cy="89269"/>
            </a:xfrm>
            <a:custGeom>
              <a:avLst/>
              <a:gdLst>
                <a:gd name="T0" fmla="*/ 0 w 415"/>
                <a:gd name="T1" fmla="*/ 309 h 309"/>
                <a:gd name="T2" fmla="*/ 415 w 415"/>
                <a:gd name="T3" fmla="*/ 309 h 309"/>
                <a:gd name="T4" fmla="*/ 0 w 415"/>
                <a:gd name="T5" fmla="*/ 155 h 309"/>
                <a:gd name="T6" fmla="*/ 415 w 415"/>
                <a:gd name="T7" fmla="*/ 155 h 309"/>
                <a:gd name="T8" fmla="*/ 0 w 415"/>
                <a:gd name="T9" fmla="*/ 0 h 309"/>
                <a:gd name="T10" fmla="*/ 415 w 415"/>
                <a:gd name="T11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5" h="309">
                  <a:moveTo>
                    <a:pt x="0" y="309"/>
                  </a:moveTo>
                  <a:lnTo>
                    <a:pt x="415" y="309"/>
                  </a:lnTo>
                  <a:moveTo>
                    <a:pt x="0" y="155"/>
                  </a:moveTo>
                  <a:lnTo>
                    <a:pt x="415" y="155"/>
                  </a:lnTo>
                  <a:moveTo>
                    <a:pt x="0" y="0"/>
                  </a:moveTo>
                  <a:lnTo>
                    <a:pt x="415" y="0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Close Button" descr="&lt;SmartSettings&gt;&lt;SmartResize anchorLeft=&quot;None&quot; anchorTop=&quot;Absolut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99163914-24AC-4FCE-8662-FF6FD122EED3}"/>
                </a:ext>
              </a:extLst>
            </p:cNvPr>
            <p:cNvSpPr>
              <a:spLocks noEditPoints="1"/>
            </p:cNvSpPr>
            <p:nvPr>
              <p:custDataLst>
                <p:tags r:id="rId5"/>
              </p:custDataLst>
            </p:nvPr>
          </p:nvSpPr>
          <p:spPr bwMode="auto">
            <a:xfrm>
              <a:off x="7093599" y="1317670"/>
              <a:ext cx="79598" cy="75438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noFill/>
            <a:ln w="9525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" name="Address Box" descr="&lt;SmartSettings&gt;&lt;SmartResize anchorLeft=&quot;Absolute&quot; anchorTop=&quot;Absolut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87E46F45-536D-42D7-A52A-0D576008A8D4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1325889" y="1455317"/>
              <a:ext cx="5674177" cy="188294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237744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noProof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www.example.com</a:t>
              </a:r>
            </a:p>
          </p:txBody>
        </p:sp>
        <p:sp>
          <p:nvSpPr>
            <p:cNvPr id="10" name="Document Icon" descr="&lt;SmartSettings&gt;&lt;SmartResize anchorLeft=&quot;Absolute&quot; anchorTop=&quot;Absolute&quot; anchorRight=&quot;None&quot; anchorBottom=&quot;None&quot; /&gt;&lt;/SmartSettings&gt;">
              <a:extLst>
                <a:ext uri="{FF2B5EF4-FFF2-40B4-BE49-F238E27FC236}">
                  <a16:creationId xmlns:a16="http://schemas.microsoft.com/office/drawing/2014/main" id="{CE52B1BF-122C-4648-B082-1235AC5205A5}"/>
                </a:ext>
              </a:extLst>
            </p:cNvPr>
            <p:cNvSpPr>
              <a:spLocks noChangeAspect="1" noEditPoints="1"/>
            </p:cNvSpPr>
            <p:nvPr>
              <p:custDataLst>
                <p:tags r:id="rId7"/>
              </p:custDataLst>
            </p:nvPr>
          </p:nvSpPr>
          <p:spPr bwMode="auto">
            <a:xfrm>
              <a:off x="1387452" y="1496656"/>
              <a:ext cx="75747" cy="105613"/>
            </a:xfrm>
            <a:custGeom>
              <a:avLst/>
              <a:gdLst>
                <a:gd name="T0" fmla="*/ 153 w 260"/>
                <a:gd name="T1" fmla="*/ 7 h 367"/>
                <a:gd name="T2" fmla="*/ 153 w 260"/>
                <a:gd name="T3" fmla="*/ 108 h 367"/>
                <a:gd name="T4" fmla="*/ 253 w 260"/>
                <a:gd name="T5" fmla="*/ 108 h 367"/>
                <a:gd name="T6" fmla="*/ 0 w 260"/>
                <a:gd name="T7" fmla="*/ 0 h 367"/>
                <a:gd name="T8" fmla="*/ 0 w 260"/>
                <a:gd name="T9" fmla="*/ 367 h 367"/>
                <a:gd name="T10" fmla="*/ 260 w 260"/>
                <a:gd name="T11" fmla="*/ 367 h 367"/>
                <a:gd name="T12" fmla="*/ 260 w 260"/>
                <a:gd name="T13" fmla="*/ 100 h 367"/>
                <a:gd name="T14" fmla="*/ 161 w 260"/>
                <a:gd name="T15" fmla="*/ 1 h 367"/>
                <a:gd name="T16" fmla="*/ 0 w 260"/>
                <a:gd name="T17" fmla="*/ 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0" h="367">
                  <a:moveTo>
                    <a:pt x="153" y="7"/>
                  </a:moveTo>
                  <a:lnTo>
                    <a:pt x="153" y="108"/>
                  </a:lnTo>
                  <a:lnTo>
                    <a:pt x="253" y="108"/>
                  </a:lnTo>
                  <a:moveTo>
                    <a:pt x="0" y="0"/>
                  </a:moveTo>
                  <a:lnTo>
                    <a:pt x="0" y="367"/>
                  </a:lnTo>
                  <a:lnTo>
                    <a:pt x="260" y="367"/>
                  </a:lnTo>
                  <a:lnTo>
                    <a:pt x="260" y="100"/>
                  </a:lnTo>
                  <a:lnTo>
                    <a:pt x="161" y="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11" name="Navigation Buttons">
              <a:extLst>
                <a:ext uri="{FF2B5EF4-FFF2-40B4-BE49-F238E27FC236}">
                  <a16:creationId xmlns:a16="http://schemas.microsoft.com/office/drawing/2014/main" id="{E4D82A20-B688-4452-98EE-064BF2AC731F}"/>
                </a:ext>
              </a:extLst>
            </p:cNvPr>
            <p:cNvGrpSpPr/>
            <p:nvPr/>
          </p:nvGrpSpPr>
          <p:grpSpPr>
            <a:xfrm>
              <a:off x="697512" y="1480941"/>
              <a:ext cx="518673" cy="137046"/>
              <a:chOff x="697512" y="1480941"/>
              <a:chExt cx="518673" cy="137046"/>
            </a:xfrm>
          </p:grpSpPr>
          <p:sp>
            <p:nvSpPr>
              <p:cNvPr id="12" name="Back Button" descr="&lt;SmartSettings&gt;&lt;SmartResize anchorLeft=&quot;Absolute&quot; anchorTop=&quot;Absolute&quot; anchorRight=&quot;None&quot; anchorBottom=&quot;None&quot; /&gt;&lt;/SmartSettings&gt;">
                <a:extLst>
                  <a:ext uri="{FF2B5EF4-FFF2-40B4-BE49-F238E27FC236}">
                    <a16:creationId xmlns:a16="http://schemas.microsoft.com/office/drawing/2014/main" id="{CEC51C63-4B51-4308-9F41-31A360C05B12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8"/>
                </p:custDataLst>
              </p:nvPr>
            </p:nvSpPr>
            <p:spPr bwMode="auto">
              <a:xfrm>
                <a:off x="697512" y="1501687"/>
                <a:ext cx="123249" cy="95555"/>
              </a:xfrm>
              <a:custGeom>
                <a:avLst/>
                <a:gdLst>
                  <a:gd name="T0" fmla="*/ 159 w 423"/>
                  <a:gd name="T1" fmla="*/ 332 h 332"/>
                  <a:gd name="T2" fmla="*/ 0 w 423"/>
                  <a:gd name="T3" fmla="*/ 166 h 332"/>
                  <a:gd name="T4" fmla="*/ 159 w 423"/>
                  <a:gd name="T5" fmla="*/ 0 h 332"/>
                  <a:gd name="T6" fmla="*/ 15 w 423"/>
                  <a:gd name="T7" fmla="*/ 166 h 332"/>
                  <a:gd name="T8" fmla="*/ 423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159" y="332"/>
                    </a:moveTo>
                    <a:lnTo>
                      <a:pt x="0" y="166"/>
                    </a:lnTo>
                    <a:lnTo>
                      <a:pt x="159" y="0"/>
                    </a:lnTo>
                    <a:moveTo>
                      <a:pt x="15" y="166"/>
                    </a:moveTo>
                    <a:lnTo>
                      <a:pt x="423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" name="Forward Button" descr="&lt;SmartSettings&gt;&lt;SmartResize anchorLeft=&quot;Absolute&quot; anchorTop=&quot;Absolute&quot; anchorRight=&quot;None&quot; anchorBottom=&quot;None&quot; /&gt;&lt;/SmartSettings&gt;">
                <a:extLst>
                  <a:ext uri="{FF2B5EF4-FFF2-40B4-BE49-F238E27FC236}">
                    <a16:creationId xmlns:a16="http://schemas.microsoft.com/office/drawing/2014/main" id="{042B892C-F1FB-403E-BB15-9C0492ED154E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892656" y="1501687"/>
                <a:ext cx="123249" cy="95555"/>
              </a:xfrm>
              <a:custGeom>
                <a:avLst/>
                <a:gdLst>
                  <a:gd name="T0" fmla="*/ 265 w 423"/>
                  <a:gd name="T1" fmla="*/ 0 h 332"/>
                  <a:gd name="T2" fmla="*/ 423 w 423"/>
                  <a:gd name="T3" fmla="*/ 166 h 332"/>
                  <a:gd name="T4" fmla="*/ 265 w 423"/>
                  <a:gd name="T5" fmla="*/ 332 h 332"/>
                  <a:gd name="T6" fmla="*/ 408 w 423"/>
                  <a:gd name="T7" fmla="*/ 166 h 332"/>
                  <a:gd name="T8" fmla="*/ 0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265" y="0"/>
                    </a:moveTo>
                    <a:lnTo>
                      <a:pt x="423" y="166"/>
                    </a:lnTo>
                    <a:lnTo>
                      <a:pt x="265" y="332"/>
                    </a:lnTo>
                    <a:moveTo>
                      <a:pt x="408" y="166"/>
                    </a:moveTo>
                    <a:lnTo>
                      <a:pt x="0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4" name="Reload Button" descr="&lt;SmartSettings&gt;&lt;SmartResize anchorLeft=&quot;Absolute&quot; anchorTop=&quot;Absolute&quot; anchorRight=&quot;None&quot; anchorBottom=&quot;None&quot; /&gt;&lt;/SmartSettings&gt;">
                <a:extLst>
                  <a:ext uri="{FF2B5EF4-FFF2-40B4-BE49-F238E27FC236}">
                    <a16:creationId xmlns:a16="http://schemas.microsoft.com/office/drawing/2014/main" id="{D31DCC3A-3912-4331-B9CC-E8414DDBEA43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1087801" y="1480941"/>
                <a:ext cx="128384" cy="137046"/>
              </a:xfrm>
              <a:custGeom>
                <a:avLst/>
                <a:gdLst>
                  <a:gd name="T0" fmla="*/ 441 w 441"/>
                  <a:gd name="T1" fmla="*/ 7 h 474"/>
                  <a:gd name="T2" fmla="*/ 441 w 441"/>
                  <a:gd name="T3" fmla="*/ 144 h 474"/>
                  <a:gd name="T4" fmla="*/ 296 w 441"/>
                  <a:gd name="T5" fmla="*/ 144 h 474"/>
                  <a:gd name="T6" fmla="*/ 438 w 441"/>
                  <a:gd name="T7" fmla="*/ 309 h 474"/>
                  <a:gd name="T8" fmla="*/ 166 w 441"/>
                  <a:gd name="T9" fmla="*/ 434 h 474"/>
                  <a:gd name="T10" fmla="*/ 41 w 441"/>
                  <a:gd name="T11" fmla="*/ 162 h 474"/>
                  <a:gd name="T12" fmla="*/ 313 w 441"/>
                  <a:gd name="T13" fmla="*/ 37 h 474"/>
                  <a:gd name="T14" fmla="*/ 428 w 441"/>
                  <a:gd name="T15" fmla="*/ 139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41" h="474">
                    <a:moveTo>
                      <a:pt x="441" y="7"/>
                    </a:moveTo>
                    <a:lnTo>
                      <a:pt x="441" y="144"/>
                    </a:lnTo>
                    <a:lnTo>
                      <a:pt x="296" y="144"/>
                    </a:lnTo>
                    <a:moveTo>
                      <a:pt x="438" y="309"/>
                    </a:moveTo>
                    <a:cubicBezTo>
                      <a:pt x="397" y="418"/>
                      <a:pt x="276" y="474"/>
                      <a:pt x="166" y="434"/>
                    </a:cubicBezTo>
                    <a:cubicBezTo>
                      <a:pt x="56" y="393"/>
                      <a:pt x="0" y="271"/>
                      <a:pt x="41" y="162"/>
                    </a:cubicBezTo>
                    <a:cubicBezTo>
                      <a:pt x="82" y="52"/>
                      <a:pt x="202" y="0"/>
                      <a:pt x="313" y="37"/>
                    </a:cubicBezTo>
                    <a:cubicBezTo>
                      <a:pt x="357" y="51"/>
                      <a:pt x="398" y="91"/>
                      <a:pt x="428" y="139"/>
                    </a:cubicBezTo>
                  </a:path>
                </a:pathLst>
              </a:custGeom>
              <a:noFill/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23ADDE22-8E5D-4889-9122-9FAAA6128048}"/>
              </a:ext>
            </a:extLst>
          </p:cNvPr>
          <p:cNvSpPr/>
          <p:nvPr/>
        </p:nvSpPr>
        <p:spPr>
          <a:xfrm>
            <a:off x="1607985" y="1242367"/>
            <a:ext cx="8245698" cy="493444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Cadre 16">
            <a:extLst>
              <a:ext uri="{FF2B5EF4-FFF2-40B4-BE49-F238E27FC236}">
                <a16:creationId xmlns:a16="http://schemas.microsoft.com/office/drawing/2014/main" id="{0C7BF2DF-FD51-4CE6-95DE-60FA76A3441E}"/>
              </a:ext>
            </a:extLst>
          </p:cNvPr>
          <p:cNvSpPr/>
          <p:nvPr/>
        </p:nvSpPr>
        <p:spPr>
          <a:xfrm>
            <a:off x="3595828" y="2690360"/>
            <a:ext cx="1126178" cy="1504666"/>
          </a:xfrm>
          <a:prstGeom prst="frame">
            <a:avLst/>
          </a:prstGeom>
          <a:solidFill>
            <a:srgbClr val="7E6958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8" name="Cadre 17">
            <a:extLst>
              <a:ext uri="{FF2B5EF4-FFF2-40B4-BE49-F238E27FC236}">
                <a16:creationId xmlns:a16="http://schemas.microsoft.com/office/drawing/2014/main" id="{B2FE3462-1B99-4B67-8EF3-62C53A344066}"/>
              </a:ext>
            </a:extLst>
          </p:cNvPr>
          <p:cNvSpPr/>
          <p:nvPr/>
        </p:nvSpPr>
        <p:spPr>
          <a:xfrm>
            <a:off x="5216457" y="2686700"/>
            <a:ext cx="1126178" cy="1504666"/>
          </a:xfrm>
          <a:prstGeom prst="frame">
            <a:avLst/>
          </a:prstGeom>
          <a:solidFill>
            <a:srgbClr val="7E6958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9" name="Cadre 18">
            <a:extLst>
              <a:ext uri="{FF2B5EF4-FFF2-40B4-BE49-F238E27FC236}">
                <a16:creationId xmlns:a16="http://schemas.microsoft.com/office/drawing/2014/main" id="{A72B95C3-D461-4E40-9F61-78EC0B04DE9D}"/>
              </a:ext>
            </a:extLst>
          </p:cNvPr>
          <p:cNvSpPr/>
          <p:nvPr/>
        </p:nvSpPr>
        <p:spPr>
          <a:xfrm>
            <a:off x="6841427" y="2682383"/>
            <a:ext cx="1126178" cy="1504666"/>
          </a:xfrm>
          <a:prstGeom prst="frame">
            <a:avLst/>
          </a:prstGeom>
          <a:solidFill>
            <a:srgbClr val="7E6958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987EF12E-CA55-405D-9F03-70725012B46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9423" y="2835368"/>
            <a:ext cx="830868" cy="1214651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A60F064D-C603-4000-8C19-A2E7140FF7A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5424" y="2817090"/>
            <a:ext cx="830868" cy="1214651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28FF784C-EEDB-4540-BB00-954DEE164FB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3041" y="2827390"/>
            <a:ext cx="830868" cy="1214651"/>
          </a:xfrm>
          <a:prstGeom prst="rect">
            <a:avLst/>
          </a:prstGeom>
        </p:spPr>
      </p:pic>
      <p:sp>
        <p:nvSpPr>
          <p:cNvPr id="25" name="Rectangle : coins arrondis 24">
            <a:extLst>
              <a:ext uri="{FF2B5EF4-FFF2-40B4-BE49-F238E27FC236}">
                <a16:creationId xmlns:a16="http://schemas.microsoft.com/office/drawing/2014/main" id="{88686D26-A59B-4DF2-9372-499D6BE933B9}"/>
              </a:ext>
            </a:extLst>
          </p:cNvPr>
          <p:cNvSpPr/>
          <p:nvPr/>
        </p:nvSpPr>
        <p:spPr>
          <a:xfrm>
            <a:off x="2009872" y="4414257"/>
            <a:ext cx="1025237" cy="307777"/>
          </a:xfrm>
          <a:prstGeom prst="roundRect">
            <a:avLst/>
          </a:prstGeom>
          <a:solidFill>
            <a:srgbClr val="7E6958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/>
                </a:solidFill>
                <a:hlinkClick r:id="rId1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Voir</a:t>
            </a:r>
            <a:r>
              <a:rPr lang="fr-FR" dirty="0">
                <a:solidFill>
                  <a:schemeClr val="bg1"/>
                </a:solidFill>
              </a:rPr>
              <a:t> +</a:t>
            </a:r>
          </a:p>
        </p:txBody>
      </p:sp>
      <p:sp>
        <p:nvSpPr>
          <p:cNvPr id="28" name="Rectangle : coins arrondis 27">
            <a:extLst>
              <a:ext uri="{FF2B5EF4-FFF2-40B4-BE49-F238E27FC236}">
                <a16:creationId xmlns:a16="http://schemas.microsoft.com/office/drawing/2014/main" id="{C6E81DA8-1E22-4D4E-AF20-AF04703584FB}"/>
              </a:ext>
            </a:extLst>
          </p:cNvPr>
          <p:cNvSpPr/>
          <p:nvPr/>
        </p:nvSpPr>
        <p:spPr>
          <a:xfrm>
            <a:off x="3646298" y="4414257"/>
            <a:ext cx="1025237" cy="307777"/>
          </a:xfrm>
          <a:prstGeom prst="roundRect">
            <a:avLst/>
          </a:prstGeom>
          <a:solidFill>
            <a:srgbClr val="7E6958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/>
                </a:solidFill>
                <a:hlinkClick r:id="rId1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Voir</a:t>
            </a:r>
            <a:r>
              <a:rPr lang="fr-FR" dirty="0">
                <a:solidFill>
                  <a:schemeClr val="bg1"/>
                </a:solidFill>
              </a:rPr>
              <a:t> +</a:t>
            </a:r>
          </a:p>
        </p:txBody>
      </p:sp>
      <p:sp>
        <p:nvSpPr>
          <p:cNvPr id="31" name="Rectangle : coins arrondis 30">
            <a:extLst>
              <a:ext uri="{FF2B5EF4-FFF2-40B4-BE49-F238E27FC236}">
                <a16:creationId xmlns:a16="http://schemas.microsoft.com/office/drawing/2014/main" id="{14CF0099-FB9F-4854-807A-F21DFBDCD937}"/>
              </a:ext>
            </a:extLst>
          </p:cNvPr>
          <p:cNvSpPr/>
          <p:nvPr/>
        </p:nvSpPr>
        <p:spPr>
          <a:xfrm>
            <a:off x="5266927" y="4414257"/>
            <a:ext cx="1025237" cy="307777"/>
          </a:xfrm>
          <a:prstGeom prst="roundRect">
            <a:avLst/>
          </a:prstGeom>
          <a:solidFill>
            <a:srgbClr val="7E6958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/>
                </a:solidFill>
                <a:hlinkClick r:id="rId1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Voir</a:t>
            </a:r>
            <a:r>
              <a:rPr lang="fr-FR" dirty="0">
                <a:solidFill>
                  <a:schemeClr val="bg1"/>
                </a:solidFill>
              </a:rPr>
              <a:t> +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ACE595A6-8E0F-421F-99F6-D3A7FDE85CA0}"/>
              </a:ext>
            </a:extLst>
          </p:cNvPr>
          <p:cNvSpPr txBox="1"/>
          <p:nvPr/>
        </p:nvSpPr>
        <p:spPr>
          <a:xfrm>
            <a:off x="4215003" y="1814061"/>
            <a:ext cx="30843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/>
              <a:t>Tous nos produits</a:t>
            </a:r>
          </a:p>
        </p:txBody>
      </p:sp>
      <p:sp>
        <p:nvSpPr>
          <p:cNvPr id="37" name="Cadre 36">
            <a:extLst>
              <a:ext uri="{FF2B5EF4-FFF2-40B4-BE49-F238E27FC236}">
                <a16:creationId xmlns:a16="http://schemas.microsoft.com/office/drawing/2014/main" id="{EB8FE9A5-E734-4188-978D-386C58A9C69F}"/>
              </a:ext>
            </a:extLst>
          </p:cNvPr>
          <p:cNvSpPr/>
          <p:nvPr/>
        </p:nvSpPr>
        <p:spPr>
          <a:xfrm>
            <a:off x="8466397" y="2686460"/>
            <a:ext cx="1126178" cy="1504666"/>
          </a:xfrm>
          <a:prstGeom prst="frame">
            <a:avLst/>
          </a:prstGeom>
          <a:solidFill>
            <a:srgbClr val="7E6958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pic>
        <p:nvPicPr>
          <p:cNvPr id="38" name="Image 37">
            <a:extLst>
              <a:ext uri="{FF2B5EF4-FFF2-40B4-BE49-F238E27FC236}">
                <a16:creationId xmlns:a16="http://schemas.microsoft.com/office/drawing/2014/main" id="{7B844208-AF2B-44D5-929B-4B7EEF92635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8532" y="2808985"/>
            <a:ext cx="830868" cy="1214651"/>
          </a:xfrm>
          <a:prstGeom prst="rect">
            <a:avLst/>
          </a:prstGeom>
        </p:spPr>
      </p:pic>
      <p:sp>
        <p:nvSpPr>
          <p:cNvPr id="40" name="Cadre 39">
            <a:extLst>
              <a:ext uri="{FF2B5EF4-FFF2-40B4-BE49-F238E27FC236}">
                <a16:creationId xmlns:a16="http://schemas.microsoft.com/office/drawing/2014/main" id="{8BD4DBBE-643E-44C2-9A31-2B521B8D4998}"/>
              </a:ext>
            </a:extLst>
          </p:cNvPr>
          <p:cNvSpPr/>
          <p:nvPr/>
        </p:nvSpPr>
        <p:spPr>
          <a:xfrm>
            <a:off x="1975199" y="2682383"/>
            <a:ext cx="1126178" cy="1504666"/>
          </a:xfrm>
          <a:prstGeom prst="frame">
            <a:avLst/>
          </a:prstGeom>
          <a:solidFill>
            <a:srgbClr val="7E6958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pic>
        <p:nvPicPr>
          <p:cNvPr id="41" name="Image 40">
            <a:extLst>
              <a:ext uri="{FF2B5EF4-FFF2-40B4-BE49-F238E27FC236}">
                <a16:creationId xmlns:a16="http://schemas.microsoft.com/office/drawing/2014/main" id="{8CDE991A-282D-4343-8990-2108D581673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7334" y="2804908"/>
            <a:ext cx="830868" cy="1214651"/>
          </a:xfrm>
          <a:prstGeom prst="rect">
            <a:avLst/>
          </a:prstGeom>
        </p:spPr>
      </p:pic>
      <p:sp>
        <p:nvSpPr>
          <p:cNvPr id="23" name="ZoneTexte 22">
            <a:extLst>
              <a:ext uri="{FF2B5EF4-FFF2-40B4-BE49-F238E27FC236}">
                <a16:creationId xmlns:a16="http://schemas.microsoft.com/office/drawing/2014/main" id="{B5FA5A6F-AC62-4D44-8323-104336A726C1}"/>
              </a:ext>
            </a:extLst>
          </p:cNvPr>
          <p:cNvSpPr txBox="1"/>
          <p:nvPr/>
        </p:nvSpPr>
        <p:spPr>
          <a:xfrm>
            <a:off x="2148699" y="3768248"/>
            <a:ext cx="7481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/>
              <a:t>Nom</a:t>
            </a: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FF797FFB-5A3D-499A-A711-420561637C55}"/>
              </a:ext>
            </a:extLst>
          </p:cNvPr>
          <p:cNvSpPr txBox="1"/>
          <p:nvPr/>
        </p:nvSpPr>
        <p:spPr>
          <a:xfrm>
            <a:off x="3787019" y="3798803"/>
            <a:ext cx="7481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/>
              <a:t>Nom</a:t>
            </a: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A17FA176-1663-4A88-9E58-AFAC87A0998E}"/>
              </a:ext>
            </a:extLst>
          </p:cNvPr>
          <p:cNvSpPr txBox="1"/>
          <p:nvPr/>
        </p:nvSpPr>
        <p:spPr>
          <a:xfrm>
            <a:off x="5426789" y="3807406"/>
            <a:ext cx="7481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/>
              <a:t>Nom</a:t>
            </a:r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E151D083-3DE5-4468-B6C6-868B6EEAC001}"/>
              </a:ext>
            </a:extLst>
          </p:cNvPr>
          <p:cNvSpPr txBox="1"/>
          <p:nvPr/>
        </p:nvSpPr>
        <p:spPr>
          <a:xfrm>
            <a:off x="7044406" y="3818815"/>
            <a:ext cx="7481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/>
              <a:t>Nom</a:t>
            </a:r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B09D5006-BA52-4EAC-B285-0347B864D633}"/>
              </a:ext>
            </a:extLst>
          </p:cNvPr>
          <p:cNvSpPr txBox="1"/>
          <p:nvPr/>
        </p:nvSpPr>
        <p:spPr>
          <a:xfrm>
            <a:off x="8639897" y="3776073"/>
            <a:ext cx="7481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/>
              <a:t>Nom</a:t>
            </a:r>
          </a:p>
        </p:txBody>
      </p:sp>
      <p:sp>
        <p:nvSpPr>
          <p:cNvPr id="46" name="Rectangle : coins arrondis 45">
            <a:extLst>
              <a:ext uri="{FF2B5EF4-FFF2-40B4-BE49-F238E27FC236}">
                <a16:creationId xmlns:a16="http://schemas.microsoft.com/office/drawing/2014/main" id="{54798481-259B-4245-B3B4-F737259797D3}"/>
              </a:ext>
            </a:extLst>
          </p:cNvPr>
          <p:cNvSpPr/>
          <p:nvPr/>
        </p:nvSpPr>
        <p:spPr>
          <a:xfrm>
            <a:off x="6905855" y="4414256"/>
            <a:ext cx="1025237" cy="307777"/>
          </a:xfrm>
          <a:prstGeom prst="roundRect">
            <a:avLst/>
          </a:prstGeom>
          <a:solidFill>
            <a:srgbClr val="7E6958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/>
                </a:solidFill>
                <a:hlinkClick r:id="rId1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Voir</a:t>
            </a:r>
            <a:r>
              <a:rPr lang="fr-FR" dirty="0">
                <a:solidFill>
                  <a:schemeClr val="bg1"/>
                </a:solidFill>
              </a:rPr>
              <a:t> +</a:t>
            </a:r>
          </a:p>
        </p:txBody>
      </p:sp>
      <p:sp>
        <p:nvSpPr>
          <p:cNvPr id="47" name="Rectangle : coins arrondis 46">
            <a:extLst>
              <a:ext uri="{FF2B5EF4-FFF2-40B4-BE49-F238E27FC236}">
                <a16:creationId xmlns:a16="http://schemas.microsoft.com/office/drawing/2014/main" id="{A88D410C-AD03-4F54-A469-05E06B550205}"/>
              </a:ext>
            </a:extLst>
          </p:cNvPr>
          <p:cNvSpPr/>
          <p:nvPr/>
        </p:nvSpPr>
        <p:spPr>
          <a:xfrm>
            <a:off x="8505564" y="4414256"/>
            <a:ext cx="1025237" cy="307777"/>
          </a:xfrm>
          <a:prstGeom prst="roundRect">
            <a:avLst/>
          </a:prstGeom>
          <a:solidFill>
            <a:srgbClr val="7E6958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/>
                </a:solidFill>
                <a:hlinkClick r:id="rId1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Voir</a:t>
            </a:r>
            <a:r>
              <a:rPr lang="fr-FR" dirty="0">
                <a:solidFill>
                  <a:schemeClr val="bg1"/>
                </a:solidFill>
              </a:rPr>
              <a:t> +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D230A29D-CB46-4B86-84CE-DBC6B56604C4}"/>
              </a:ext>
            </a:extLst>
          </p:cNvPr>
          <p:cNvSpPr txBox="1"/>
          <p:nvPr/>
        </p:nvSpPr>
        <p:spPr>
          <a:xfrm>
            <a:off x="4745233" y="5229225"/>
            <a:ext cx="20460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/>
              <a:t>&lt;&lt; 1  2  3  &gt;&gt;</a:t>
            </a:r>
          </a:p>
        </p:txBody>
      </p:sp>
      <p:sp>
        <p:nvSpPr>
          <p:cNvPr id="48" name="ZoneTexte 47">
            <a:extLst>
              <a:ext uri="{FF2B5EF4-FFF2-40B4-BE49-F238E27FC236}">
                <a16:creationId xmlns:a16="http://schemas.microsoft.com/office/drawing/2014/main" id="{EF16D8F1-0F5C-4032-8EDC-F8DE3AB017C8}"/>
              </a:ext>
            </a:extLst>
          </p:cNvPr>
          <p:cNvSpPr txBox="1"/>
          <p:nvPr/>
        </p:nvSpPr>
        <p:spPr>
          <a:xfrm>
            <a:off x="1886299" y="2224573"/>
            <a:ext cx="21267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Trier par</a:t>
            </a:r>
            <a:r>
              <a:rPr lang="fr-FR" sz="1600" dirty="0"/>
              <a:t>:</a:t>
            </a:r>
          </a:p>
        </p:txBody>
      </p:sp>
      <p:sp>
        <p:nvSpPr>
          <p:cNvPr id="49" name="Signe Moins 48">
            <a:extLst>
              <a:ext uri="{FF2B5EF4-FFF2-40B4-BE49-F238E27FC236}">
                <a16:creationId xmlns:a16="http://schemas.microsoft.com/office/drawing/2014/main" id="{794F2AF8-E338-469E-ACC2-EF8E9D3ECF7E}"/>
              </a:ext>
            </a:extLst>
          </p:cNvPr>
          <p:cNvSpPr/>
          <p:nvPr/>
        </p:nvSpPr>
        <p:spPr>
          <a:xfrm>
            <a:off x="1734639" y="1397041"/>
            <a:ext cx="244809" cy="179099"/>
          </a:xfrm>
          <a:prstGeom prst="mathMinus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Signe Moins 49">
            <a:extLst>
              <a:ext uri="{FF2B5EF4-FFF2-40B4-BE49-F238E27FC236}">
                <a16:creationId xmlns:a16="http://schemas.microsoft.com/office/drawing/2014/main" id="{637F4EBD-634C-45E3-9ECB-552C3EDA0C83}"/>
              </a:ext>
            </a:extLst>
          </p:cNvPr>
          <p:cNvSpPr/>
          <p:nvPr/>
        </p:nvSpPr>
        <p:spPr>
          <a:xfrm>
            <a:off x="1739438" y="1488479"/>
            <a:ext cx="244809" cy="179099"/>
          </a:xfrm>
          <a:prstGeom prst="mathMinus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1" name="Signe Moins 50">
            <a:extLst>
              <a:ext uri="{FF2B5EF4-FFF2-40B4-BE49-F238E27FC236}">
                <a16:creationId xmlns:a16="http://schemas.microsoft.com/office/drawing/2014/main" id="{8701042A-905A-4F59-8499-79A9B570BD17}"/>
              </a:ext>
            </a:extLst>
          </p:cNvPr>
          <p:cNvSpPr/>
          <p:nvPr/>
        </p:nvSpPr>
        <p:spPr>
          <a:xfrm>
            <a:off x="1730390" y="1319471"/>
            <a:ext cx="244809" cy="179099"/>
          </a:xfrm>
          <a:prstGeom prst="mathMinus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079098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Browser" descr="&lt;SmartSettings&gt;&lt;SmartResize enabled=&quot;True&quot; minWidth=&quot;140&quot; minHeight=&quot;50&quot; /&gt;&lt;/SmartSettings&gt;">
            <a:extLst>
              <a:ext uri="{FF2B5EF4-FFF2-40B4-BE49-F238E27FC236}">
                <a16:creationId xmlns:a16="http://schemas.microsoft.com/office/drawing/2014/main" id="{C42ADB30-CBE6-438C-925A-B2F5C8DA202E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1607985" y="681189"/>
            <a:ext cx="8245698" cy="5495622"/>
            <a:chOff x="595683" y="1261242"/>
            <a:chExt cx="6668462" cy="4352544"/>
          </a:xfrm>
        </p:grpSpPr>
        <p:sp>
          <p:nvSpPr>
            <p:cNvPr id="5" name="Window Body" descr="&lt;SmartSettings&gt;&lt;SmartResize anchorLeft=&quot;Absolute&quot; anchorTop=&quot;Absolute&quot; anchorRight=&quot;Absolute&quot; anchorBottom=&quot;Absolute&quot; /&gt;&lt;/SmartSettings&gt;">
              <a:extLst>
                <a:ext uri="{FF2B5EF4-FFF2-40B4-BE49-F238E27FC236}">
                  <a16:creationId xmlns:a16="http://schemas.microsoft.com/office/drawing/2014/main" id="{A51ABE6E-0F02-493D-92C8-0FDFB45BB13E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>
              <a:off x="595683" y="1684951"/>
              <a:ext cx="6668462" cy="392883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" name="Title Bar" descr="&lt;SmartSettings&gt;&lt;SmartResize anchorLeft=&quot;Absolute&quot; anchorTop=&quot;Absolut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8415F95D-9FEB-4E06-A505-0E3725E4B870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595683" y="1261242"/>
              <a:ext cx="6668462" cy="42536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Browser</a:t>
              </a:r>
            </a:p>
          </p:txBody>
        </p:sp>
        <p:sp>
          <p:nvSpPr>
            <p:cNvPr id="7" name="Menu Button" descr="&lt;SmartSettings&gt;&lt;SmartResize anchorLeft=&quot;None&quot; anchorTop=&quot;Absolut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F57A0BFB-9193-4C33-8F96-6F3D27F16DA4}"/>
                </a:ext>
              </a:extLst>
            </p:cNvPr>
            <p:cNvSpPr>
              <a:spLocks noChangeAspect="1" noEditPoints="1"/>
            </p:cNvSpPr>
            <p:nvPr>
              <p:custDataLst>
                <p:tags r:id="rId4"/>
              </p:custDataLst>
            </p:nvPr>
          </p:nvSpPr>
          <p:spPr bwMode="auto">
            <a:xfrm>
              <a:off x="7071766" y="1504830"/>
              <a:ext cx="120681" cy="89269"/>
            </a:xfrm>
            <a:custGeom>
              <a:avLst/>
              <a:gdLst>
                <a:gd name="T0" fmla="*/ 0 w 415"/>
                <a:gd name="T1" fmla="*/ 309 h 309"/>
                <a:gd name="T2" fmla="*/ 415 w 415"/>
                <a:gd name="T3" fmla="*/ 309 h 309"/>
                <a:gd name="T4" fmla="*/ 0 w 415"/>
                <a:gd name="T5" fmla="*/ 155 h 309"/>
                <a:gd name="T6" fmla="*/ 415 w 415"/>
                <a:gd name="T7" fmla="*/ 155 h 309"/>
                <a:gd name="T8" fmla="*/ 0 w 415"/>
                <a:gd name="T9" fmla="*/ 0 h 309"/>
                <a:gd name="T10" fmla="*/ 415 w 415"/>
                <a:gd name="T11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5" h="309">
                  <a:moveTo>
                    <a:pt x="0" y="309"/>
                  </a:moveTo>
                  <a:lnTo>
                    <a:pt x="415" y="309"/>
                  </a:lnTo>
                  <a:moveTo>
                    <a:pt x="0" y="155"/>
                  </a:moveTo>
                  <a:lnTo>
                    <a:pt x="415" y="155"/>
                  </a:lnTo>
                  <a:moveTo>
                    <a:pt x="0" y="0"/>
                  </a:moveTo>
                  <a:lnTo>
                    <a:pt x="415" y="0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Close Button" descr="&lt;SmartSettings&gt;&lt;SmartResize anchorLeft=&quot;None&quot; anchorTop=&quot;Absolut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7A4CCC18-6285-40A1-8139-DB14E9B41FAF}"/>
                </a:ext>
              </a:extLst>
            </p:cNvPr>
            <p:cNvSpPr>
              <a:spLocks noEditPoints="1"/>
            </p:cNvSpPr>
            <p:nvPr>
              <p:custDataLst>
                <p:tags r:id="rId5"/>
              </p:custDataLst>
            </p:nvPr>
          </p:nvSpPr>
          <p:spPr bwMode="auto">
            <a:xfrm>
              <a:off x="7093599" y="1317670"/>
              <a:ext cx="79598" cy="75438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noFill/>
            <a:ln w="9525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" name="Address Box" descr="&lt;SmartSettings&gt;&lt;SmartResize anchorLeft=&quot;Absolute&quot; anchorTop=&quot;Absolut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CD36E4DD-D965-4E4A-BF55-501D1A43DF63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1325889" y="1455317"/>
              <a:ext cx="5674177" cy="188294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237744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noProof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www.example.com</a:t>
              </a:r>
            </a:p>
          </p:txBody>
        </p:sp>
        <p:sp>
          <p:nvSpPr>
            <p:cNvPr id="10" name="Document Icon" descr="&lt;SmartSettings&gt;&lt;SmartResize anchorLeft=&quot;Absolute&quot; anchorTop=&quot;Absolute&quot; anchorRight=&quot;None&quot; anchorBottom=&quot;None&quot; /&gt;&lt;/SmartSettings&gt;">
              <a:extLst>
                <a:ext uri="{FF2B5EF4-FFF2-40B4-BE49-F238E27FC236}">
                  <a16:creationId xmlns:a16="http://schemas.microsoft.com/office/drawing/2014/main" id="{ACE051D4-DAB4-43F9-AE2A-D5B026C147AD}"/>
                </a:ext>
              </a:extLst>
            </p:cNvPr>
            <p:cNvSpPr>
              <a:spLocks noChangeAspect="1" noEditPoints="1"/>
            </p:cNvSpPr>
            <p:nvPr>
              <p:custDataLst>
                <p:tags r:id="rId7"/>
              </p:custDataLst>
            </p:nvPr>
          </p:nvSpPr>
          <p:spPr bwMode="auto">
            <a:xfrm>
              <a:off x="1387452" y="1496656"/>
              <a:ext cx="75747" cy="105613"/>
            </a:xfrm>
            <a:custGeom>
              <a:avLst/>
              <a:gdLst>
                <a:gd name="T0" fmla="*/ 153 w 260"/>
                <a:gd name="T1" fmla="*/ 7 h 367"/>
                <a:gd name="T2" fmla="*/ 153 w 260"/>
                <a:gd name="T3" fmla="*/ 108 h 367"/>
                <a:gd name="T4" fmla="*/ 253 w 260"/>
                <a:gd name="T5" fmla="*/ 108 h 367"/>
                <a:gd name="T6" fmla="*/ 0 w 260"/>
                <a:gd name="T7" fmla="*/ 0 h 367"/>
                <a:gd name="T8" fmla="*/ 0 w 260"/>
                <a:gd name="T9" fmla="*/ 367 h 367"/>
                <a:gd name="T10" fmla="*/ 260 w 260"/>
                <a:gd name="T11" fmla="*/ 367 h 367"/>
                <a:gd name="T12" fmla="*/ 260 w 260"/>
                <a:gd name="T13" fmla="*/ 100 h 367"/>
                <a:gd name="T14" fmla="*/ 161 w 260"/>
                <a:gd name="T15" fmla="*/ 1 h 367"/>
                <a:gd name="T16" fmla="*/ 0 w 260"/>
                <a:gd name="T17" fmla="*/ 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0" h="367">
                  <a:moveTo>
                    <a:pt x="153" y="7"/>
                  </a:moveTo>
                  <a:lnTo>
                    <a:pt x="153" y="108"/>
                  </a:lnTo>
                  <a:lnTo>
                    <a:pt x="253" y="108"/>
                  </a:lnTo>
                  <a:moveTo>
                    <a:pt x="0" y="0"/>
                  </a:moveTo>
                  <a:lnTo>
                    <a:pt x="0" y="367"/>
                  </a:lnTo>
                  <a:lnTo>
                    <a:pt x="260" y="367"/>
                  </a:lnTo>
                  <a:lnTo>
                    <a:pt x="260" y="100"/>
                  </a:lnTo>
                  <a:lnTo>
                    <a:pt x="161" y="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11" name="Navigation Buttons">
              <a:extLst>
                <a:ext uri="{FF2B5EF4-FFF2-40B4-BE49-F238E27FC236}">
                  <a16:creationId xmlns:a16="http://schemas.microsoft.com/office/drawing/2014/main" id="{6D9D320C-8627-4977-8344-A604210929B1}"/>
                </a:ext>
              </a:extLst>
            </p:cNvPr>
            <p:cNvGrpSpPr/>
            <p:nvPr/>
          </p:nvGrpSpPr>
          <p:grpSpPr>
            <a:xfrm>
              <a:off x="697512" y="1480941"/>
              <a:ext cx="518673" cy="137046"/>
              <a:chOff x="697512" y="1480941"/>
              <a:chExt cx="518673" cy="137046"/>
            </a:xfrm>
          </p:grpSpPr>
          <p:sp>
            <p:nvSpPr>
              <p:cNvPr id="12" name="Back Button" descr="&lt;SmartSettings&gt;&lt;SmartResize anchorLeft=&quot;Absolute&quot; anchorTop=&quot;Absolute&quot; anchorRight=&quot;None&quot; anchorBottom=&quot;None&quot; /&gt;&lt;/SmartSettings&gt;">
                <a:extLst>
                  <a:ext uri="{FF2B5EF4-FFF2-40B4-BE49-F238E27FC236}">
                    <a16:creationId xmlns:a16="http://schemas.microsoft.com/office/drawing/2014/main" id="{BA1BB547-3376-4EA6-A627-3442C34D84FD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8"/>
                </p:custDataLst>
              </p:nvPr>
            </p:nvSpPr>
            <p:spPr bwMode="auto">
              <a:xfrm>
                <a:off x="697512" y="1501687"/>
                <a:ext cx="123249" cy="95555"/>
              </a:xfrm>
              <a:custGeom>
                <a:avLst/>
                <a:gdLst>
                  <a:gd name="T0" fmla="*/ 159 w 423"/>
                  <a:gd name="T1" fmla="*/ 332 h 332"/>
                  <a:gd name="T2" fmla="*/ 0 w 423"/>
                  <a:gd name="T3" fmla="*/ 166 h 332"/>
                  <a:gd name="T4" fmla="*/ 159 w 423"/>
                  <a:gd name="T5" fmla="*/ 0 h 332"/>
                  <a:gd name="T6" fmla="*/ 15 w 423"/>
                  <a:gd name="T7" fmla="*/ 166 h 332"/>
                  <a:gd name="T8" fmla="*/ 423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159" y="332"/>
                    </a:moveTo>
                    <a:lnTo>
                      <a:pt x="0" y="166"/>
                    </a:lnTo>
                    <a:lnTo>
                      <a:pt x="159" y="0"/>
                    </a:lnTo>
                    <a:moveTo>
                      <a:pt x="15" y="166"/>
                    </a:moveTo>
                    <a:lnTo>
                      <a:pt x="423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" name="Forward Button" descr="&lt;SmartSettings&gt;&lt;SmartResize anchorLeft=&quot;Absolute&quot; anchorTop=&quot;Absolute&quot; anchorRight=&quot;None&quot; anchorBottom=&quot;None&quot; /&gt;&lt;/SmartSettings&gt;">
                <a:extLst>
                  <a:ext uri="{FF2B5EF4-FFF2-40B4-BE49-F238E27FC236}">
                    <a16:creationId xmlns:a16="http://schemas.microsoft.com/office/drawing/2014/main" id="{D30B29BC-E10C-422A-9E4E-97C0CC48B8D6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892656" y="1501687"/>
                <a:ext cx="123249" cy="95555"/>
              </a:xfrm>
              <a:custGeom>
                <a:avLst/>
                <a:gdLst>
                  <a:gd name="T0" fmla="*/ 265 w 423"/>
                  <a:gd name="T1" fmla="*/ 0 h 332"/>
                  <a:gd name="T2" fmla="*/ 423 w 423"/>
                  <a:gd name="T3" fmla="*/ 166 h 332"/>
                  <a:gd name="T4" fmla="*/ 265 w 423"/>
                  <a:gd name="T5" fmla="*/ 332 h 332"/>
                  <a:gd name="T6" fmla="*/ 408 w 423"/>
                  <a:gd name="T7" fmla="*/ 166 h 332"/>
                  <a:gd name="T8" fmla="*/ 0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265" y="0"/>
                    </a:moveTo>
                    <a:lnTo>
                      <a:pt x="423" y="166"/>
                    </a:lnTo>
                    <a:lnTo>
                      <a:pt x="265" y="332"/>
                    </a:lnTo>
                    <a:moveTo>
                      <a:pt x="408" y="166"/>
                    </a:moveTo>
                    <a:lnTo>
                      <a:pt x="0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4" name="Reload Button" descr="&lt;SmartSettings&gt;&lt;SmartResize anchorLeft=&quot;Absolute&quot; anchorTop=&quot;Absolute&quot; anchorRight=&quot;None&quot; anchorBottom=&quot;None&quot; /&gt;&lt;/SmartSettings&gt;">
                <a:extLst>
                  <a:ext uri="{FF2B5EF4-FFF2-40B4-BE49-F238E27FC236}">
                    <a16:creationId xmlns:a16="http://schemas.microsoft.com/office/drawing/2014/main" id="{ABEC2814-3CD0-4213-9761-90E42459B6FF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1087801" y="1480941"/>
                <a:ext cx="128384" cy="137046"/>
              </a:xfrm>
              <a:custGeom>
                <a:avLst/>
                <a:gdLst>
                  <a:gd name="T0" fmla="*/ 441 w 441"/>
                  <a:gd name="T1" fmla="*/ 7 h 474"/>
                  <a:gd name="T2" fmla="*/ 441 w 441"/>
                  <a:gd name="T3" fmla="*/ 144 h 474"/>
                  <a:gd name="T4" fmla="*/ 296 w 441"/>
                  <a:gd name="T5" fmla="*/ 144 h 474"/>
                  <a:gd name="T6" fmla="*/ 438 w 441"/>
                  <a:gd name="T7" fmla="*/ 309 h 474"/>
                  <a:gd name="T8" fmla="*/ 166 w 441"/>
                  <a:gd name="T9" fmla="*/ 434 h 474"/>
                  <a:gd name="T10" fmla="*/ 41 w 441"/>
                  <a:gd name="T11" fmla="*/ 162 h 474"/>
                  <a:gd name="T12" fmla="*/ 313 w 441"/>
                  <a:gd name="T13" fmla="*/ 37 h 474"/>
                  <a:gd name="T14" fmla="*/ 428 w 441"/>
                  <a:gd name="T15" fmla="*/ 139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41" h="474">
                    <a:moveTo>
                      <a:pt x="441" y="7"/>
                    </a:moveTo>
                    <a:lnTo>
                      <a:pt x="441" y="144"/>
                    </a:lnTo>
                    <a:lnTo>
                      <a:pt x="296" y="144"/>
                    </a:lnTo>
                    <a:moveTo>
                      <a:pt x="438" y="309"/>
                    </a:moveTo>
                    <a:cubicBezTo>
                      <a:pt x="397" y="418"/>
                      <a:pt x="276" y="474"/>
                      <a:pt x="166" y="434"/>
                    </a:cubicBezTo>
                    <a:cubicBezTo>
                      <a:pt x="56" y="393"/>
                      <a:pt x="0" y="271"/>
                      <a:pt x="41" y="162"/>
                    </a:cubicBezTo>
                    <a:cubicBezTo>
                      <a:pt x="82" y="52"/>
                      <a:pt x="202" y="0"/>
                      <a:pt x="313" y="37"/>
                    </a:cubicBezTo>
                    <a:cubicBezTo>
                      <a:pt x="357" y="51"/>
                      <a:pt x="398" y="91"/>
                      <a:pt x="428" y="139"/>
                    </a:cubicBezTo>
                  </a:path>
                </a:pathLst>
              </a:custGeom>
              <a:noFill/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177558EA-AC41-4276-9A64-43101A85EA64}"/>
              </a:ext>
            </a:extLst>
          </p:cNvPr>
          <p:cNvSpPr/>
          <p:nvPr/>
        </p:nvSpPr>
        <p:spPr>
          <a:xfrm>
            <a:off x="1607985" y="1242367"/>
            <a:ext cx="8245698" cy="493444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Cadre 16">
            <a:extLst>
              <a:ext uri="{FF2B5EF4-FFF2-40B4-BE49-F238E27FC236}">
                <a16:creationId xmlns:a16="http://schemas.microsoft.com/office/drawing/2014/main" id="{89D11DF7-B79B-4A33-B331-103F4E031B00}"/>
              </a:ext>
            </a:extLst>
          </p:cNvPr>
          <p:cNvSpPr/>
          <p:nvPr/>
        </p:nvSpPr>
        <p:spPr>
          <a:xfrm>
            <a:off x="2780126" y="2418158"/>
            <a:ext cx="1126178" cy="1504666"/>
          </a:xfrm>
          <a:prstGeom prst="frame">
            <a:avLst/>
          </a:prstGeom>
          <a:solidFill>
            <a:srgbClr val="7E6958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8" name="Cadre 17">
            <a:extLst>
              <a:ext uri="{FF2B5EF4-FFF2-40B4-BE49-F238E27FC236}">
                <a16:creationId xmlns:a16="http://schemas.microsoft.com/office/drawing/2014/main" id="{5252DFEB-7166-4D40-B581-FF1ECADF0FBB}"/>
              </a:ext>
            </a:extLst>
          </p:cNvPr>
          <p:cNvSpPr/>
          <p:nvPr/>
        </p:nvSpPr>
        <p:spPr>
          <a:xfrm>
            <a:off x="5209191" y="2384774"/>
            <a:ext cx="1126178" cy="1504666"/>
          </a:xfrm>
          <a:prstGeom prst="frame">
            <a:avLst/>
          </a:prstGeom>
          <a:solidFill>
            <a:srgbClr val="7E6958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9" name="Cadre 18">
            <a:extLst>
              <a:ext uri="{FF2B5EF4-FFF2-40B4-BE49-F238E27FC236}">
                <a16:creationId xmlns:a16="http://schemas.microsoft.com/office/drawing/2014/main" id="{E0D6DFEC-824F-4D6A-AD51-704918DFC5EE}"/>
              </a:ext>
            </a:extLst>
          </p:cNvPr>
          <p:cNvSpPr/>
          <p:nvPr/>
        </p:nvSpPr>
        <p:spPr>
          <a:xfrm>
            <a:off x="7640470" y="2324915"/>
            <a:ext cx="1126178" cy="1504666"/>
          </a:xfrm>
          <a:prstGeom prst="frame">
            <a:avLst/>
          </a:prstGeom>
          <a:solidFill>
            <a:srgbClr val="7E6958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C7FDF675-7914-45AD-BD18-B8979FB9FED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781" y="2563165"/>
            <a:ext cx="830868" cy="1214651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EC42D9B5-4E3B-459D-AB58-A486F763DAD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8158" y="2515164"/>
            <a:ext cx="830868" cy="1214651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0E2AC0B8-DAAE-4C34-8942-1C95857594A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605" y="2447440"/>
            <a:ext cx="830868" cy="1214651"/>
          </a:xfrm>
          <a:prstGeom prst="rect">
            <a:avLst/>
          </a:prstGeom>
        </p:spPr>
      </p:pic>
      <p:sp>
        <p:nvSpPr>
          <p:cNvPr id="23" name="ZoneTexte 22">
            <a:extLst>
              <a:ext uri="{FF2B5EF4-FFF2-40B4-BE49-F238E27FC236}">
                <a16:creationId xmlns:a16="http://schemas.microsoft.com/office/drawing/2014/main" id="{64A940BB-534F-49E1-BCEB-F083A030EF25}"/>
              </a:ext>
            </a:extLst>
          </p:cNvPr>
          <p:cNvSpPr txBox="1"/>
          <p:nvPr/>
        </p:nvSpPr>
        <p:spPr>
          <a:xfrm>
            <a:off x="2082459" y="4156879"/>
            <a:ext cx="25215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/>
              <a:t>Nom du café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58F05BCD-337D-4E67-8037-E3AF94CBC765}"/>
              </a:ext>
            </a:extLst>
          </p:cNvPr>
          <p:cNvSpPr txBox="1"/>
          <p:nvPr/>
        </p:nvSpPr>
        <p:spPr>
          <a:xfrm>
            <a:off x="1975199" y="4584587"/>
            <a:ext cx="25215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 err="1"/>
              <a:t>Prxi</a:t>
            </a:r>
            <a:endParaRPr lang="fr-FR" sz="1400" dirty="0"/>
          </a:p>
        </p:txBody>
      </p:sp>
      <p:sp>
        <p:nvSpPr>
          <p:cNvPr id="25" name="Rectangle : coins arrondis 24">
            <a:extLst>
              <a:ext uri="{FF2B5EF4-FFF2-40B4-BE49-F238E27FC236}">
                <a16:creationId xmlns:a16="http://schemas.microsoft.com/office/drawing/2014/main" id="{AC7EC3D3-3537-42B1-978C-359D9C9384AB}"/>
              </a:ext>
            </a:extLst>
          </p:cNvPr>
          <p:cNvSpPr/>
          <p:nvPr/>
        </p:nvSpPr>
        <p:spPr>
          <a:xfrm>
            <a:off x="2830596" y="5086470"/>
            <a:ext cx="1025237" cy="307777"/>
          </a:xfrm>
          <a:prstGeom prst="roundRect">
            <a:avLst/>
          </a:prstGeom>
          <a:solidFill>
            <a:srgbClr val="7E6958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/>
                </a:solidFill>
                <a:hlinkClick r:id="rId1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Voir</a:t>
            </a:r>
            <a:r>
              <a:rPr lang="fr-FR" dirty="0">
                <a:solidFill>
                  <a:schemeClr val="bg1"/>
                </a:solidFill>
              </a:rPr>
              <a:t> +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9B21EAB2-D72F-4F42-ABB0-3C2938499EDD}"/>
              </a:ext>
            </a:extLst>
          </p:cNvPr>
          <p:cNvSpPr txBox="1"/>
          <p:nvPr/>
        </p:nvSpPr>
        <p:spPr>
          <a:xfrm>
            <a:off x="4532830" y="4197664"/>
            <a:ext cx="25215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/>
              <a:t>Nom du café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F4355E79-9C00-4128-B6B5-C4C7B155C013}"/>
              </a:ext>
            </a:extLst>
          </p:cNvPr>
          <p:cNvSpPr txBox="1"/>
          <p:nvPr/>
        </p:nvSpPr>
        <p:spPr>
          <a:xfrm>
            <a:off x="4470070" y="4584587"/>
            <a:ext cx="25215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/>
              <a:t>Prix</a:t>
            </a:r>
          </a:p>
        </p:txBody>
      </p:sp>
      <p:sp>
        <p:nvSpPr>
          <p:cNvPr id="28" name="Rectangle : coins arrondis 27">
            <a:extLst>
              <a:ext uri="{FF2B5EF4-FFF2-40B4-BE49-F238E27FC236}">
                <a16:creationId xmlns:a16="http://schemas.microsoft.com/office/drawing/2014/main" id="{3DBBF4DD-E5D3-429D-9187-473489E3356B}"/>
              </a:ext>
            </a:extLst>
          </p:cNvPr>
          <p:cNvSpPr/>
          <p:nvPr/>
        </p:nvSpPr>
        <p:spPr>
          <a:xfrm>
            <a:off x="5219106" y="5086470"/>
            <a:ext cx="1025237" cy="307777"/>
          </a:xfrm>
          <a:prstGeom prst="roundRect">
            <a:avLst/>
          </a:prstGeom>
          <a:solidFill>
            <a:srgbClr val="7E6958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/>
                </a:solidFill>
                <a:hlinkClick r:id="rId1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Voir</a:t>
            </a:r>
            <a:r>
              <a:rPr lang="fr-FR" dirty="0">
                <a:solidFill>
                  <a:schemeClr val="bg1"/>
                </a:solidFill>
              </a:rPr>
              <a:t> +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47BDAE62-07ED-4A89-975F-1F2BBD6C2A8D}"/>
              </a:ext>
            </a:extLst>
          </p:cNvPr>
          <p:cNvSpPr txBox="1"/>
          <p:nvPr/>
        </p:nvSpPr>
        <p:spPr>
          <a:xfrm>
            <a:off x="6942795" y="4156528"/>
            <a:ext cx="25215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/>
              <a:t>Nom du café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F5893C82-4730-4B20-AC56-EFD3B577F58C}"/>
              </a:ext>
            </a:extLst>
          </p:cNvPr>
          <p:cNvSpPr txBox="1"/>
          <p:nvPr/>
        </p:nvSpPr>
        <p:spPr>
          <a:xfrm>
            <a:off x="6927275" y="4589992"/>
            <a:ext cx="25215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/>
              <a:t>Prix</a:t>
            </a:r>
          </a:p>
        </p:txBody>
      </p:sp>
      <p:sp>
        <p:nvSpPr>
          <p:cNvPr id="31" name="Rectangle : coins arrondis 30">
            <a:extLst>
              <a:ext uri="{FF2B5EF4-FFF2-40B4-BE49-F238E27FC236}">
                <a16:creationId xmlns:a16="http://schemas.microsoft.com/office/drawing/2014/main" id="{9AC1669A-4475-45AA-AB6F-C82EE657765B}"/>
              </a:ext>
            </a:extLst>
          </p:cNvPr>
          <p:cNvSpPr/>
          <p:nvPr/>
        </p:nvSpPr>
        <p:spPr>
          <a:xfrm>
            <a:off x="7671517" y="5087482"/>
            <a:ext cx="1025237" cy="307777"/>
          </a:xfrm>
          <a:prstGeom prst="roundRect">
            <a:avLst/>
          </a:prstGeom>
          <a:solidFill>
            <a:srgbClr val="7E6958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/>
                </a:solidFill>
                <a:hlinkClick r:id="rId1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Voir</a:t>
            </a:r>
            <a:r>
              <a:rPr lang="fr-FR" dirty="0">
                <a:solidFill>
                  <a:schemeClr val="bg1"/>
                </a:solidFill>
              </a:rPr>
              <a:t> +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D563EB36-D17C-4F3C-83E2-897F04052F52}"/>
              </a:ext>
            </a:extLst>
          </p:cNvPr>
          <p:cNvSpPr txBox="1"/>
          <p:nvPr/>
        </p:nvSpPr>
        <p:spPr>
          <a:xfrm>
            <a:off x="4215003" y="1814061"/>
            <a:ext cx="30843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/>
              <a:t>Les plus vendus</a:t>
            </a:r>
          </a:p>
        </p:txBody>
      </p:sp>
      <p:sp>
        <p:nvSpPr>
          <p:cNvPr id="35" name="Signe Moins 34">
            <a:extLst>
              <a:ext uri="{FF2B5EF4-FFF2-40B4-BE49-F238E27FC236}">
                <a16:creationId xmlns:a16="http://schemas.microsoft.com/office/drawing/2014/main" id="{3E67D713-E8E5-4442-A2F9-D0C83C6B16AD}"/>
              </a:ext>
            </a:extLst>
          </p:cNvPr>
          <p:cNvSpPr/>
          <p:nvPr/>
        </p:nvSpPr>
        <p:spPr>
          <a:xfrm>
            <a:off x="1734639" y="1397041"/>
            <a:ext cx="244809" cy="179099"/>
          </a:xfrm>
          <a:prstGeom prst="mathMinus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Signe Moins 35">
            <a:extLst>
              <a:ext uri="{FF2B5EF4-FFF2-40B4-BE49-F238E27FC236}">
                <a16:creationId xmlns:a16="http://schemas.microsoft.com/office/drawing/2014/main" id="{5F613D58-0612-4392-8C7D-91A90A660794}"/>
              </a:ext>
            </a:extLst>
          </p:cNvPr>
          <p:cNvSpPr/>
          <p:nvPr/>
        </p:nvSpPr>
        <p:spPr>
          <a:xfrm>
            <a:off x="1739438" y="1488479"/>
            <a:ext cx="244809" cy="179099"/>
          </a:xfrm>
          <a:prstGeom prst="mathMinus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Signe Moins 36">
            <a:extLst>
              <a:ext uri="{FF2B5EF4-FFF2-40B4-BE49-F238E27FC236}">
                <a16:creationId xmlns:a16="http://schemas.microsoft.com/office/drawing/2014/main" id="{DF59C2C1-6EB1-4B77-B61B-6CEA0C6B8159}"/>
              </a:ext>
            </a:extLst>
          </p:cNvPr>
          <p:cNvSpPr/>
          <p:nvPr/>
        </p:nvSpPr>
        <p:spPr>
          <a:xfrm>
            <a:off x="1730390" y="1319471"/>
            <a:ext cx="244809" cy="179099"/>
          </a:xfrm>
          <a:prstGeom prst="mathMinus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373650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Browser" descr="&lt;SmartSettings&gt;&lt;SmartResize enabled=&quot;True&quot; minWidth=&quot;140&quot; minHeight=&quot;50&quot; /&gt;&lt;/SmartSettings&gt;">
            <a:extLst>
              <a:ext uri="{FF2B5EF4-FFF2-40B4-BE49-F238E27FC236}">
                <a16:creationId xmlns:a16="http://schemas.microsoft.com/office/drawing/2014/main" id="{6825DE54-2A9F-4350-AA19-23077DAC7348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1607985" y="681189"/>
            <a:ext cx="8245698" cy="5495622"/>
            <a:chOff x="595683" y="1261242"/>
            <a:chExt cx="6668462" cy="4352544"/>
          </a:xfrm>
        </p:grpSpPr>
        <p:sp>
          <p:nvSpPr>
            <p:cNvPr id="5" name="Window Body" descr="&lt;SmartSettings&gt;&lt;SmartResize anchorLeft=&quot;Absolute&quot; anchorTop=&quot;Absolute&quot; anchorRight=&quot;Absolute&quot; anchorBottom=&quot;Absolute&quot; /&gt;&lt;/SmartSettings&gt;">
              <a:extLst>
                <a:ext uri="{FF2B5EF4-FFF2-40B4-BE49-F238E27FC236}">
                  <a16:creationId xmlns:a16="http://schemas.microsoft.com/office/drawing/2014/main" id="{E0AB0213-AF15-4731-9E0B-C92C8538C6D8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595683" y="1684951"/>
              <a:ext cx="6668462" cy="392883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" name="Title Bar" descr="&lt;SmartSettings&gt;&lt;SmartResize anchorLeft=&quot;Absolute&quot; anchorTop=&quot;Absolut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B9EDE609-D394-45E0-ACDB-9A7A0178DA2F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>
              <a:off x="595683" y="1261242"/>
              <a:ext cx="6668462" cy="42536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Browser</a:t>
              </a:r>
            </a:p>
          </p:txBody>
        </p:sp>
        <p:sp>
          <p:nvSpPr>
            <p:cNvPr id="7" name="Menu Button" descr="&lt;SmartSettings&gt;&lt;SmartResize anchorLeft=&quot;None&quot; anchorTop=&quot;Absolut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E4B7AEDA-D0DC-49CF-8402-51812C88D230}"/>
                </a:ext>
              </a:extLst>
            </p:cNvPr>
            <p:cNvSpPr>
              <a:spLocks noChangeAspect="1" noEditPoints="1"/>
            </p:cNvSpPr>
            <p:nvPr>
              <p:custDataLst>
                <p:tags r:id="rId5"/>
              </p:custDataLst>
            </p:nvPr>
          </p:nvSpPr>
          <p:spPr bwMode="auto">
            <a:xfrm>
              <a:off x="7071766" y="1504830"/>
              <a:ext cx="120681" cy="89269"/>
            </a:xfrm>
            <a:custGeom>
              <a:avLst/>
              <a:gdLst>
                <a:gd name="T0" fmla="*/ 0 w 415"/>
                <a:gd name="T1" fmla="*/ 309 h 309"/>
                <a:gd name="T2" fmla="*/ 415 w 415"/>
                <a:gd name="T3" fmla="*/ 309 h 309"/>
                <a:gd name="T4" fmla="*/ 0 w 415"/>
                <a:gd name="T5" fmla="*/ 155 h 309"/>
                <a:gd name="T6" fmla="*/ 415 w 415"/>
                <a:gd name="T7" fmla="*/ 155 h 309"/>
                <a:gd name="T8" fmla="*/ 0 w 415"/>
                <a:gd name="T9" fmla="*/ 0 h 309"/>
                <a:gd name="T10" fmla="*/ 415 w 415"/>
                <a:gd name="T11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5" h="309">
                  <a:moveTo>
                    <a:pt x="0" y="309"/>
                  </a:moveTo>
                  <a:lnTo>
                    <a:pt x="415" y="309"/>
                  </a:lnTo>
                  <a:moveTo>
                    <a:pt x="0" y="155"/>
                  </a:moveTo>
                  <a:lnTo>
                    <a:pt x="415" y="155"/>
                  </a:lnTo>
                  <a:moveTo>
                    <a:pt x="0" y="0"/>
                  </a:moveTo>
                  <a:lnTo>
                    <a:pt x="415" y="0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Close Button" descr="&lt;SmartSettings&gt;&lt;SmartResize anchorLeft=&quot;None&quot; anchorTop=&quot;Absolut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949857E7-AB87-488E-B217-F405DB8202F3}"/>
                </a:ext>
              </a:extLst>
            </p:cNvPr>
            <p:cNvSpPr>
              <a:spLocks noEditPoints="1"/>
            </p:cNvSpPr>
            <p:nvPr>
              <p:custDataLst>
                <p:tags r:id="rId6"/>
              </p:custDataLst>
            </p:nvPr>
          </p:nvSpPr>
          <p:spPr bwMode="auto">
            <a:xfrm>
              <a:off x="7093599" y="1317670"/>
              <a:ext cx="79598" cy="75438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noFill/>
            <a:ln w="9525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" name="Address Box" descr="&lt;SmartSettings&gt;&lt;SmartResize anchorLeft=&quot;Absolute&quot; anchorTop=&quot;Absolut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0B207795-6022-47EB-A1B7-1D82EE6921FF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1325889" y="1455317"/>
              <a:ext cx="5674177" cy="188294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237744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noProof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www.example.com</a:t>
              </a:r>
            </a:p>
          </p:txBody>
        </p:sp>
        <p:sp>
          <p:nvSpPr>
            <p:cNvPr id="10" name="Document Icon" descr="&lt;SmartSettings&gt;&lt;SmartResize anchorLeft=&quot;Absolute&quot; anchorTop=&quot;Absolute&quot; anchorRight=&quot;None&quot; anchorBottom=&quot;None&quot; /&gt;&lt;/SmartSettings&gt;">
              <a:extLst>
                <a:ext uri="{FF2B5EF4-FFF2-40B4-BE49-F238E27FC236}">
                  <a16:creationId xmlns:a16="http://schemas.microsoft.com/office/drawing/2014/main" id="{D8632983-C542-4A26-B2E1-2C594B86DFB2}"/>
                </a:ext>
              </a:extLst>
            </p:cNvPr>
            <p:cNvSpPr>
              <a:spLocks noChangeAspect="1" noEditPoints="1"/>
            </p:cNvSpPr>
            <p:nvPr>
              <p:custDataLst>
                <p:tags r:id="rId8"/>
              </p:custDataLst>
            </p:nvPr>
          </p:nvSpPr>
          <p:spPr bwMode="auto">
            <a:xfrm>
              <a:off x="1387452" y="1496656"/>
              <a:ext cx="75747" cy="105613"/>
            </a:xfrm>
            <a:custGeom>
              <a:avLst/>
              <a:gdLst>
                <a:gd name="T0" fmla="*/ 153 w 260"/>
                <a:gd name="T1" fmla="*/ 7 h 367"/>
                <a:gd name="T2" fmla="*/ 153 w 260"/>
                <a:gd name="T3" fmla="*/ 108 h 367"/>
                <a:gd name="T4" fmla="*/ 253 w 260"/>
                <a:gd name="T5" fmla="*/ 108 h 367"/>
                <a:gd name="T6" fmla="*/ 0 w 260"/>
                <a:gd name="T7" fmla="*/ 0 h 367"/>
                <a:gd name="T8" fmla="*/ 0 w 260"/>
                <a:gd name="T9" fmla="*/ 367 h 367"/>
                <a:gd name="T10" fmla="*/ 260 w 260"/>
                <a:gd name="T11" fmla="*/ 367 h 367"/>
                <a:gd name="T12" fmla="*/ 260 w 260"/>
                <a:gd name="T13" fmla="*/ 100 h 367"/>
                <a:gd name="T14" fmla="*/ 161 w 260"/>
                <a:gd name="T15" fmla="*/ 1 h 367"/>
                <a:gd name="T16" fmla="*/ 0 w 260"/>
                <a:gd name="T17" fmla="*/ 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0" h="367">
                  <a:moveTo>
                    <a:pt x="153" y="7"/>
                  </a:moveTo>
                  <a:lnTo>
                    <a:pt x="153" y="108"/>
                  </a:lnTo>
                  <a:lnTo>
                    <a:pt x="253" y="108"/>
                  </a:lnTo>
                  <a:moveTo>
                    <a:pt x="0" y="0"/>
                  </a:moveTo>
                  <a:lnTo>
                    <a:pt x="0" y="367"/>
                  </a:lnTo>
                  <a:lnTo>
                    <a:pt x="260" y="367"/>
                  </a:lnTo>
                  <a:lnTo>
                    <a:pt x="260" y="100"/>
                  </a:lnTo>
                  <a:lnTo>
                    <a:pt x="161" y="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11" name="Navigation Buttons">
              <a:extLst>
                <a:ext uri="{FF2B5EF4-FFF2-40B4-BE49-F238E27FC236}">
                  <a16:creationId xmlns:a16="http://schemas.microsoft.com/office/drawing/2014/main" id="{DF5C21AF-645D-44D3-8A1D-6210AB7BA324}"/>
                </a:ext>
              </a:extLst>
            </p:cNvPr>
            <p:cNvGrpSpPr/>
            <p:nvPr/>
          </p:nvGrpSpPr>
          <p:grpSpPr>
            <a:xfrm>
              <a:off x="697512" y="1480941"/>
              <a:ext cx="518673" cy="137046"/>
              <a:chOff x="697512" y="1480941"/>
              <a:chExt cx="518673" cy="137046"/>
            </a:xfrm>
          </p:grpSpPr>
          <p:sp>
            <p:nvSpPr>
              <p:cNvPr id="12" name="Back Button" descr="&lt;SmartSettings&gt;&lt;SmartResize anchorLeft=&quot;Absolute&quot; anchorTop=&quot;Absolute&quot; anchorRight=&quot;None&quot; anchorBottom=&quot;None&quot; /&gt;&lt;/SmartSettings&gt;">
                <a:extLst>
                  <a:ext uri="{FF2B5EF4-FFF2-40B4-BE49-F238E27FC236}">
                    <a16:creationId xmlns:a16="http://schemas.microsoft.com/office/drawing/2014/main" id="{8C78ACC9-643D-4AF4-82B8-23879DA81E39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697512" y="1501687"/>
                <a:ext cx="123249" cy="95555"/>
              </a:xfrm>
              <a:custGeom>
                <a:avLst/>
                <a:gdLst>
                  <a:gd name="T0" fmla="*/ 159 w 423"/>
                  <a:gd name="T1" fmla="*/ 332 h 332"/>
                  <a:gd name="T2" fmla="*/ 0 w 423"/>
                  <a:gd name="T3" fmla="*/ 166 h 332"/>
                  <a:gd name="T4" fmla="*/ 159 w 423"/>
                  <a:gd name="T5" fmla="*/ 0 h 332"/>
                  <a:gd name="T6" fmla="*/ 15 w 423"/>
                  <a:gd name="T7" fmla="*/ 166 h 332"/>
                  <a:gd name="T8" fmla="*/ 423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159" y="332"/>
                    </a:moveTo>
                    <a:lnTo>
                      <a:pt x="0" y="166"/>
                    </a:lnTo>
                    <a:lnTo>
                      <a:pt x="159" y="0"/>
                    </a:lnTo>
                    <a:moveTo>
                      <a:pt x="15" y="166"/>
                    </a:moveTo>
                    <a:lnTo>
                      <a:pt x="423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" name="Forward Button" descr="&lt;SmartSettings&gt;&lt;SmartResize anchorLeft=&quot;Absolute&quot; anchorTop=&quot;Absolute&quot; anchorRight=&quot;None&quot; anchorBottom=&quot;None&quot; /&gt;&lt;/SmartSettings&gt;">
                <a:extLst>
                  <a:ext uri="{FF2B5EF4-FFF2-40B4-BE49-F238E27FC236}">
                    <a16:creationId xmlns:a16="http://schemas.microsoft.com/office/drawing/2014/main" id="{F7BAC593-33E8-4F18-8DF2-E3067CA96CC2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892656" y="1501687"/>
                <a:ext cx="123249" cy="95555"/>
              </a:xfrm>
              <a:custGeom>
                <a:avLst/>
                <a:gdLst>
                  <a:gd name="T0" fmla="*/ 265 w 423"/>
                  <a:gd name="T1" fmla="*/ 0 h 332"/>
                  <a:gd name="T2" fmla="*/ 423 w 423"/>
                  <a:gd name="T3" fmla="*/ 166 h 332"/>
                  <a:gd name="T4" fmla="*/ 265 w 423"/>
                  <a:gd name="T5" fmla="*/ 332 h 332"/>
                  <a:gd name="T6" fmla="*/ 408 w 423"/>
                  <a:gd name="T7" fmla="*/ 166 h 332"/>
                  <a:gd name="T8" fmla="*/ 0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265" y="0"/>
                    </a:moveTo>
                    <a:lnTo>
                      <a:pt x="423" y="166"/>
                    </a:lnTo>
                    <a:lnTo>
                      <a:pt x="265" y="332"/>
                    </a:lnTo>
                    <a:moveTo>
                      <a:pt x="408" y="166"/>
                    </a:moveTo>
                    <a:lnTo>
                      <a:pt x="0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4" name="Reload Button" descr="&lt;SmartSettings&gt;&lt;SmartResize anchorLeft=&quot;Absolute&quot; anchorTop=&quot;Absolute&quot; anchorRight=&quot;None&quot; anchorBottom=&quot;None&quot; /&gt;&lt;/SmartSettings&gt;">
                <a:extLst>
                  <a:ext uri="{FF2B5EF4-FFF2-40B4-BE49-F238E27FC236}">
                    <a16:creationId xmlns:a16="http://schemas.microsoft.com/office/drawing/2014/main" id="{013447DD-95B1-4633-BAB6-985F43115347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11"/>
                </p:custDataLst>
              </p:nvPr>
            </p:nvSpPr>
            <p:spPr bwMode="auto">
              <a:xfrm>
                <a:off x="1087801" y="1480941"/>
                <a:ext cx="128384" cy="137046"/>
              </a:xfrm>
              <a:custGeom>
                <a:avLst/>
                <a:gdLst>
                  <a:gd name="T0" fmla="*/ 441 w 441"/>
                  <a:gd name="T1" fmla="*/ 7 h 474"/>
                  <a:gd name="T2" fmla="*/ 441 w 441"/>
                  <a:gd name="T3" fmla="*/ 144 h 474"/>
                  <a:gd name="T4" fmla="*/ 296 w 441"/>
                  <a:gd name="T5" fmla="*/ 144 h 474"/>
                  <a:gd name="T6" fmla="*/ 438 w 441"/>
                  <a:gd name="T7" fmla="*/ 309 h 474"/>
                  <a:gd name="T8" fmla="*/ 166 w 441"/>
                  <a:gd name="T9" fmla="*/ 434 h 474"/>
                  <a:gd name="T10" fmla="*/ 41 w 441"/>
                  <a:gd name="T11" fmla="*/ 162 h 474"/>
                  <a:gd name="T12" fmla="*/ 313 w 441"/>
                  <a:gd name="T13" fmla="*/ 37 h 474"/>
                  <a:gd name="T14" fmla="*/ 428 w 441"/>
                  <a:gd name="T15" fmla="*/ 139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41" h="474">
                    <a:moveTo>
                      <a:pt x="441" y="7"/>
                    </a:moveTo>
                    <a:lnTo>
                      <a:pt x="441" y="144"/>
                    </a:lnTo>
                    <a:lnTo>
                      <a:pt x="296" y="144"/>
                    </a:lnTo>
                    <a:moveTo>
                      <a:pt x="438" y="309"/>
                    </a:moveTo>
                    <a:cubicBezTo>
                      <a:pt x="397" y="418"/>
                      <a:pt x="276" y="474"/>
                      <a:pt x="166" y="434"/>
                    </a:cubicBezTo>
                    <a:cubicBezTo>
                      <a:pt x="56" y="393"/>
                      <a:pt x="0" y="271"/>
                      <a:pt x="41" y="162"/>
                    </a:cubicBezTo>
                    <a:cubicBezTo>
                      <a:pt x="82" y="52"/>
                      <a:pt x="202" y="0"/>
                      <a:pt x="313" y="37"/>
                    </a:cubicBezTo>
                    <a:cubicBezTo>
                      <a:pt x="357" y="51"/>
                      <a:pt x="398" y="91"/>
                      <a:pt x="428" y="139"/>
                    </a:cubicBezTo>
                  </a:path>
                </a:pathLst>
              </a:custGeom>
              <a:noFill/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F864DBBD-567C-49CE-8FA0-765CBF15D0A5}"/>
              </a:ext>
            </a:extLst>
          </p:cNvPr>
          <p:cNvSpPr/>
          <p:nvPr/>
        </p:nvSpPr>
        <p:spPr>
          <a:xfrm>
            <a:off x="1607985" y="1242367"/>
            <a:ext cx="8245698" cy="493444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E2DCCCD1-4BAA-47A7-B017-D585A1DB5A93}"/>
              </a:ext>
            </a:extLst>
          </p:cNvPr>
          <p:cNvSpPr txBox="1"/>
          <p:nvPr/>
        </p:nvSpPr>
        <p:spPr>
          <a:xfrm>
            <a:off x="1607985" y="1814061"/>
            <a:ext cx="8245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/>
              <a:t>                         Inscription                                                          Connexion                                                      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D0B729F4-5E04-4782-87B9-56957972682A}"/>
              </a:ext>
            </a:extLst>
          </p:cNvPr>
          <p:cNvSpPr txBox="1"/>
          <p:nvPr/>
        </p:nvSpPr>
        <p:spPr>
          <a:xfrm>
            <a:off x="1715872" y="1746160"/>
            <a:ext cx="4380128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  </a:t>
            </a:r>
          </a:p>
          <a:p>
            <a:endParaRPr lang="fr-FR" dirty="0"/>
          </a:p>
          <a:p>
            <a:r>
              <a:rPr lang="fr-FR" sz="1200" dirty="0"/>
              <a:t>Nom:                                                       Prénom:</a:t>
            </a:r>
          </a:p>
          <a:p>
            <a:endParaRPr lang="fr-FR" sz="1200" dirty="0"/>
          </a:p>
          <a:p>
            <a:r>
              <a:rPr lang="fr-FR" sz="1200" dirty="0"/>
              <a:t>Adresse:                                              </a:t>
            </a:r>
            <a:r>
              <a:rPr lang="fr-FR" sz="1100" dirty="0"/>
              <a:t>Complément</a:t>
            </a:r>
            <a:r>
              <a:rPr lang="fr-FR" sz="1200" dirty="0"/>
              <a:t>:</a:t>
            </a:r>
          </a:p>
          <a:p>
            <a:endParaRPr lang="fr-FR" sz="1200" dirty="0"/>
          </a:p>
          <a:p>
            <a:r>
              <a:rPr lang="fr-FR" sz="1200" dirty="0"/>
              <a:t>CP:                                                                Ville:</a:t>
            </a:r>
          </a:p>
          <a:p>
            <a:endParaRPr lang="fr-FR" sz="1200" dirty="0"/>
          </a:p>
          <a:p>
            <a:r>
              <a:rPr lang="fr-FR" sz="1200" dirty="0"/>
              <a:t>Email:                                                  Confirmation </a:t>
            </a:r>
          </a:p>
          <a:p>
            <a:r>
              <a:rPr lang="fr-FR" sz="1200" dirty="0"/>
              <a:t>                                                                       email:</a:t>
            </a:r>
          </a:p>
          <a:p>
            <a:r>
              <a:rPr lang="fr-FR" sz="1200" dirty="0"/>
              <a:t>Mot de passe</a:t>
            </a:r>
            <a:r>
              <a:rPr lang="fr-FR" sz="800" dirty="0"/>
              <a:t>:</a:t>
            </a:r>
          </a:p>
          <a:p>
            <a:r>
              <a:rPr lang="fr-FR" sz="800" dirty="0"/>
              <a:t>8 caractères minimum</a:t>
            </a:r>
          </a:p>
          <a:p>
            <a:endParaRPr lang="fr-FR" sz="1200" dirty="0"/>
          </a:p>
          <a:p>
            <a:r>
              <a:rPr lang="fr-FR" sz="1200" dirty="0"/>
              <a:t>Confirmation </a:t>
            </a:r>
          </a:p>
          <a:p>
            <a:r>
              <a:rPr lang="fr-FR" sz="1200" dirty="0"/>
              <a:t>Mot de passe:</a:t>
            </a:r>
          </a:p>
          <a:p>
            <a:endParaRPr lang="fr-FR" sz="1200" dirty="0"/>
          </a:p>
          <a:p>
            <a:r>
              <a:rPr lang="fr-FR" sz="1200" dirty="0"/>
              <a:t>Je ne suis pas un </a:t>
            </a:r>
          </a:p>
          <a:p>
            <a:r>
              <a:rPr lang="fr-FR" sz="1200" dirty="0"/>
              <a:t>Robot:</a:t>
            </a:r>
          </a:p>
        </p:txBody>
      </p:sp>
      <p:sp>
        <p:nvSpPr>
          <p:cNvPr id="41" name="Button">
            <a:extLst>
              <a:ext uri="{FF2B5EF4-FFF2-40B4-BE49-F238E27FC236}">
                <a16:creationId xmlns:a16="http://schemas.microsoft.com/office/drawing/2014/main" id="{7CBB7A96-F67B-4F7A-A41C-4E795B6C9C68}"/>
              </a:ext>
            </a:extLst>
          </p:cNvPr>
          <p:cNvSpPr>
            <a:spLocks/>
          </p:cNvSpPr>
          <p:nvPr/>
        </p:nvSpPr>
        <p:spPr bwMode="auto">
          <a:xfrm>
            <a:off x="4977978" y="4738790"/>
            <a:ext cx="1041044" cy="322659"/>
          </a:xfrm>
          <a:prstGeom prst="roundRect">
            <a:avLst>
              <a:gd name="adj" fmla="val 8776"/>
            </a:avLst>
          </a:prstGeom>
          <a:solidFill>
            <a:srgbClr val="7E6958"/>
          </a:solidFill>
          <a:ln w="635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S’inscrire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42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99aGpjVXmFohJAvnIRhX2IHZj3aIZ6BTvEQ6361moHc7Zz6Bvjhxl9f64SDimoc/9mAMJ4hAfVk13D+IB+bhwjwRfaWhr6uDe1JkaRFQ7zatFVNULNzMl1Em+qKhn93XsxABSZVsxl2OGqdxK2e73BCvYy/aKo3dfG6pakYL/D7Oh+SbjwdQbvh4/NimZXl+3PHF1lN4yzHrwhzMlEn1eJLlrvOfA4hGsEm8tE0a0lzbp2+m+asxNP83e3NCITjeXVxAfVV11W99dGzrChp0toqXQtjW6nnKRt/NEIHt9Jd3q/uj7vEMY+b9YKszvVR+LFxLsiAiTgplZRZxh0gd/tQjO4Th6cjaI/Ss6dFs6qabFJ6UtqhjAFhvA7nz8RaMWiRGvk14v1we/GAOmLtqy37a9ThwRPTkfOiGQuS9G9UWOElPKurhetry/XVnceewRmYLfPV53nbpFfznGZLp0xInU3bNSQmneRlRdJO3JQJlcj3e+dNpO0jMpl4lG7iMHa9pRvJc5G36S82RtObJLVBhzfa29sMvzonRu2QwQ4VilBdhg8bdT67zWhvLfdKkx5J01/4C+Mv4HEUHP9k0RQkRelnn/VjuSF9fLPOwNO8xyjgWNzGh8azQU3HxpVeZuU6T3+P4bfw3Hrs6aNvANCzjtvnPzfbih5zK5exnyiKMd+6WeWckCmrtz5UcbjYpWGBuTKqnzQVf3BRkEuaunRA3wbYXoaEyPeDI1owqnzfZ/z978CPDhaEI+LqmkdEMArnfVzfsM/xm+vVZqnkYaMVOOrzulqvSOY9ClBDypsAxC6+YO8ZX37VFiVSLe0LSjr4JgRNJUwkfffR+0sf46Am+gK/n1FWBn6wh9Pn9vMNPh0o4QGIBxr+c4ObPBgPmOeG9/HAldkC+xY0oN1D+vH4M2+UQmz6+JNPNuBpnlv0h0dsHFMv9Tv7XvH9DdTzHzY802ypfqvxbAaC1thzI+3Mc8sx4bGc/p5M/qzOc+REbkFh87wHVnhsgKuUEs6zcjWGyDgxGZKRoec9kcETOKSMwy3nzX/6DNDNO9zmGQipYs8tm96y2cagrfu8B415skPSvOeEDoeFDOyWBL4FGW5ocsPXtyLgLQg3OFynmm4a8wZMbx/JD8fOJ19+8c2Hz4VLz/7inV9CfzZttqRUPbs43dCWo+oRAgpora07rDLiTgaeuBOG5wMjmlc5xzLwwB43OQUydX7+2UfWw2ZkP7p7ZEfzdf0xHUDYIkLkjmYdtukDEzTIew7oxiSw0XyRFACejTkP/fFL/h/lZs938xoAAA==&lt;/Code&gt;&lt;CodeSignature&gt;d3kCEg6CNVFi2DvMhF9orNSR8JigTVVnr1qA2qGxMwPGndM9hx5SlO3leKxzALstVHwTTJXX2kvwsxUB1cG0Qf4/Kk7Y93Iss4hkBE2rfol7iCQWS+vXaXYLtrJhhcemPIz0Bza94C3z/zAImSF8yPngEcj5H3c6fcqj4bWdCATNk6iT0WDJhky0sBjiyFo36TcPmNUN86tBx3FRsMeeuTXe/nHKkuGDI6ELGSA2v97RHo3LlQ0EWbYoO8JODgX3HFYwd7t6G/Qfv9jY/ZbP6J8IaSXGbRDUtXTW4m2i3nhgNC2znqNKGFqQHhbJmMxKGKCWLKRTI3/u5FOvu6CngQ==&lt;/CodeSignature&gt;&lt;/SmartOptions&gt;&lt;SmartResize enabled=&quot;True&quot; minWidth=&quot;10.4&quot; minHeight=&quot;10.4&quot; /&gt;&lt;/SmartSettings&gt;">
            <a:extLst>
              <a:ext uri="{FF2B5EF4-FFF2-40B4-BE49-F238E27FC236}">
                <a16:creationId xmlns:a16="http://schemas.microsoft.com/office/drawing/2014/main" id="{4F740DA4-00AF-4221-8E53-6AAFF068C702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3036350" y="4838715"/>
            <a:ext cx="279353" cy="212366"/>
            <a:chOff x="554563" y="2592239"/>
            <a:chExt cx="279353" cy="212366"/>
          </a:xfrm>
        </p:grpSpPr>
        <p:sp>
          <p:nvSpPr>
            <p:cNvPr id="43" name="Box">
              <a:extLst>
                <a:ext uri="{FF2B5EF4-FFF2-40B4-BE49-F238E27FC236}">
                  <a16:creationId xmlns:a16="http://schemas.microsoft.com/office/drawing/2014/main" id="{FBF271BD-A9EF-4526-A9E0-CC4737361396}"/>
                </a:ext>
              </a:extLst>
            </p:cNvPr>
            <p:cNvSpPr/>
            <p:nvPr/>
          </p:nvSpPr>
          <p:spPr>
            <a:xfrm>
              <a:off x="554563" y="2632644"/>
              <a:ext cx="131556" cy="13155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4" name="Label">
              <a:extLst>
                <a:ext uri="{FF2B5EF4-FFF2-40B4-BE49-F238E27FC236}">
                  <a16:creationId xmlns:a16="http://schemas.microsoft.com/office/drawing/2014/main" id="{71520E0F-3A38-4BA2-866C-648467F38F3B}"/>
                </a:ext>
              </a:extLst>
            </p:cNvPr>
            <p:cNvSpPr txBox="1"/>
            <p:nvPr/>
          </p:nvSpPr>
          <p:spPr>
            <a:xfrm>
              <a:off x="686119" y="2592239"/>
              <a:ext cx="147797" cy="212366"/>
            </a:xfrm>
            <a:prstGeom prst="rect">
              <a:avLst/>
            </a:prstGeom>
            <a:noFill/>
          </p:spPr>
          <p:txBody>
            <a:bodyPr wrap="none" lIns="73152" tIns="36576" rIns="73152" bIns="36576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5" name="Check">
              <a:extLst>
                <a:ext uri="{FF2B5EF4-FFF2-40B4-BE49-F238E27FC236}">
                  <a16:creationId xmlns:a16="http://schemas.microsoft.com/office/drawing/2014/main" id="{FE83A0CD-B541-422F-BC9B-0EAB13F1132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51" name="ZoneTexte 50">
            <a:extLst>
              <a:ext uri="{FF2B5EF4-FFF2-40B4-BE49-F238E27FC236}">
                <a16:creationId xmlns:a16="http://schemas.microsoft.com/office/drawing/2014/main" id="{0EA55072-850A-48AB-BCDA-54E0DBB5BE5A}"/>
              </a:ext>
            </a:extLst>
          </p:cNvPr>
          <p:cNvSpPr txBox="1"/>
          <p:nvPr/>
        </p:nvSpPr>
        <p:spPr>
          <a:xfrm>
            <a:off x="6555879" y="2027934"/>
            <a:ext cx="2549010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/>
          </a:p>
          <a:p>
            <a:endParaRPr lang="fr-FR" sz="1200" dirty="0"/>
          </a:p>
          <a:p>
            <a:endParaRPr lang="fr-FR" sz="1200" dirty="0"/>
          </a:p>
          <a:p>
            <a:r>
              <a:rPr lang="fr-FR" sz="1200" dirty="0"/>
              <a:t>Votre pseudo:</a:t>
            </a:r>
          </a:p>
          <a:p>
            <a:endParaRPr lang="fr-FR" sz="1200" dirty="0"/>
          </a:p>
          <a:p>
            <a:r>
              <a:rPr lang="fr-FR" sz="1200" dirty="0"/>
              <a:t>Votre mot de passe:</a:t>
            </a:r>
          </a:p>
          <a:p>
            <a:endParaRPr lang="fr-FR" sz="1200" dirty="0"/>
          </a:p>
          <a:p>
            <a:endParaRPr lang="fr-FR" sz="1200" dirty="0"/>
          </a:p>
        </p:txBody>
      </p:sp>
      <p:sp>
        <p:nvSpPr>
          <p:cNvPr id="54" name="Button">
            <a:extLst>
              <a:ext uri="{FF2B5EF4-FFF2-40B4-BE49-F238E27FC236}">
                <a16:creationId xmlns:a16="http://schemas.microsoft.com/office/drawing/2014/main" id="{11531A9C-0C99-45A6-8285-3A0FE721271D}"/>
              </a:ext>
            </a:extLst>
          </p:cNvPr>
          <p:cNvSpPr>
            <a:spLocks/>
          </p:cNvSpPr>
          <p:nvPr/>
        </p:nvSpPr>
        <p:spPr bwMode="auto">
          <a:xfrm>
            <a:off x="8132063" y="4118342"/>
            <a:ext cx="1278117" cy="322659"/>
          </a:xfrm>
          <a:prstGeom prst="roundRect">
            <a:avLst>
              <a:gd name="adj" fmla="val 8776"/>
            </a:avLst>
          </a:prstGeom>
          <a:solidFill>
            <a:srgbClr val="7E6958"/>
          </a:solidFill>
          <a:ln w="635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 connecter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B95F7EC1-7244-4778-AB7A-8CD10C9736CE}"/>
              </a:ext>
            </a:extLst>
          </p:cNvPr>
          <p:cNvSpPr/>
          <p:nvPr/>
        </p:nvSpPr>
        <p:spPr>
          <a:xfrm>
            <a:off x="4907977" y="2327954"/>
            <a:ext cx="1081368" cy="2438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D856C9E7-7FFB-4FE4-92E8-A9A36BF81C6B}"/>
              </a:ext>
            </a:extLst>
          </p:cNvPr>
          <p:cNvSpPr/>
          <p:nvPr/>
        </p:nvSpPr>
        <p:spPr>
          <a:xfrm>
            <a:off x="4902033" y="2678134"/>
            <a:ext cx="1081368" cy="2438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7219B62F-8155-4404-9D99-6AC3FB9674DC}"/>
              </a:ext>
            </a:extLst>
          </p:cNvPr>
          <p:cNvSpPr/>
          <p:nvPr/>
        </p:nvSpPr>
        <p:spPr>
          <a:xfrm>
            <a:off x="4900501" y="3036720"/>
            <a:ext cx="1081368" cy="2438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9814E33E-881F-4275-B968-70942B5C8331}"/>
              </a:ext>
            </a:extLst>
          </p:cNvPr>
          <p:cNvSpPr/>
          <p:nvPr/>
        </p:nvSpPr>
        <p:spPr>
          <a:xfrm>
            <a:off x="4907977" y="3385958"/>
            <a:ext cx="1081368" cy="2438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D5342EFF-ED5B-4BC6-ACF3-40C02299CEC6}"/>
              </a:ext>
            </a:extLst>
          </p:cNvPr>
          <p:cNvSpPr/>
          <p:nvPr/>
        </p:nvSpPr>
        <p:spPr>
          <a:xfrm>
            <a:off x="2784970" y="2344199"/>
            <a:ext cx="1081368" cy="2438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AA4008FD-EDF9-4F76-8607-C99521F2A38A}"/>
              </a:ext>
            </a:extLst>
          </p:cNvPr>
          <p:cNvSpPr/>
          <p:nvPr/>
        </p:nvSpPr>
        <p:spPr>
          <a:xfrm>
            <a:off x="2781820" y="2678410"/>
            <a:ext cx="1081368" cy="2438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33CC7892-669D-4620-995B-8CAF6FDAF4D6}"/>
              </a:ext>
            </a:extLst>
          </p:cNvPr>
          <p:cNvSpPr/>
          <p:nvPr/>
        </p:nvSpPr>
        <p:spPr>
          <a:xfrm>
            <a:off x="2781820" y="3026809"/>
            <a:ext cx="1081368" cy="2438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4435BD89-FC22-48B0-8896-BF0CB1CB561F}"/>
              </a:ext>
            </a:extLst>
          </p:cNvPr>
          <p:cNvSpPr/>
          <p:nvPr/>
        </p:nvSpPr>
        <p:spPr>
          <a:xfrm>
            <a:off x="2781820" y="3403771"/>
            <a:ext cx="1081368" cy="2438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4E0EF8ED-5F98-499B-9D58-BB6B51544C5B}"/>
              </a:ext>
            </a:extLst>
          </p:cNvPr>
          <p:cNvSpPr/>
          <p:nvPr/>
        </p:nvSpPr>
        <p:spPr>
          <a:xfrm>
            <a:off x="2788996" y="3855910"/>
            <a:ext cx="1081368" cy="2438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8616C7A9-5699-4216-A584-1CB07C25D795}"/>
              </a:ext>
            </a:extLst>
          </p:cNvPr>
          <p:cNvSpPr/>
          <p:nvPr/>
        </p:nvSpPr>
        <p:spPr>
          <a:xfrm>
            <a:off x="2788996" y="4326889"/>
            <a:ext cx="1081368" cy="2438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C452BC55-3407-4606-8D3A-E4AC916F6E79}"/>
              </a:ext>
            </a:extLst>
          </p:cNvPr>
          <p:cNvSpPr/>
          <p:nvPr/>
        </p:nvSpPr>
        <p:spPr>
          <a:xfrm>
            <a:off x="8328812" y="2669249"/>
            <a:ext cx="1081368" cy="2438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430B4C6C-5955-46FB-844D-4D42B76BD135}"/>
              </a:ext>
            </a:extLst>
          </p:cNvPr>
          <p:cNvSpPr/>
          <p:nvPr/>
        </p:nvSpPr>
        <p:spPr>
          <a:xfrm>
            <a:off x="8328812" y="3025919"/>
            <a:ext cx="1081368" cy="2438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9CAE10E-E5E5-473F-91D5-D1ECD0B74738}"/>
              </a:ext>
            </a:extLst>
          </p:cNvPr>
          <p:cNvSpPr/>
          <p:nvPr/>
        </p:nvSpPr>
        <p:spPr>
          <a:xfrm>
            <a:off x="1609913" y="1242905"/>
            <a:ext cx="1385050" cy="4940302"/>
          </a:xfrm>
          <a:prstGeom prst="rect">
            <a:avLst/>
          </a:prstGeom>
          <a:solidFill>
            <a:srgbClr val="7A5A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855307DD-8EE9-426B-9648-3473391FD275}"/>
              </a:ext>
            </a:extLst>
          </p:cNvPr>
          <p:cNvSpPr txBox="1"/>
          <p:nvPr/>
        </p:nvSpPr>
        <p:spPr>
          <a:xfrm>
            <a:off x="1584393" y="1242367"/>
            <a:ext cx="1355779" cy="49782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sz="1050" dirty="0">
              <a:solidFill>
                <a:schemeClr val="bg1"/>
              </a:solidFill>
            </a:endParaRPr>
          </a:p>
          <a:p>
            <a:endParaRPr lang="fr-FR" sz="1050" dirty="0">
              <a:solidFill>
                <a:schemeClr val="bg1"/>
              </a:solidFill>
            </a:endParaRPr>
          </a:p>
          <a:p>
            <a:r>
              <a:rPr lang="fr-FR" sz="1050" dirty="0">
                <a:solidFill>
                  <a:schemeClr val="bg1"/>
                </a:solidFill>
              </a:rPr>
              <a:t>Mon panier</a:t>
            </a:r>
          </a:p>
          <a:p>
            <a:endParaRPr lang="fr-FR" sz="1050" dirty="0">
              <a:solidFill>
                <a:schemeClr val="bg1"/>
              </a:solidFill>
            </a:endParaRPr>
          </a:p>
          <a:p>
            <a:r>
              <a:rPr lang="fr-FR" sz="1050" dirty="0">
                <a:solidFill>
                  <a:schemeClr val="bg1"/>
                </a:solidFill>
              </a:rPr>
              <a:t>Connexion</a:t>
            </a:r>
          </a:p>
          <a:p>
            <a:endParaRPr lang="fr-FR" sz="1050" dirty="0">
              <a:solidFill>
                <a:schemeClr val="bg1"/>
              </a:solidFill>
            </a:endParaRPr>
          </a:p>
          <a:p>
            <a:r>
              <a:rPr lang="fr-FR" sz="1050" dirty="0">
                <a:solidFill>
                  <a:schemeClr val="bg1"/>
                </a:solidFill>
              </a:rPr>
              <a:t>Inscription</a:t>
            </a:r>
          </a:p>
          <a:p>
            <a:endParaRPr lang="fr-FR" sz="1050" dirty="0">
              <a:solidFill>
                <a:schemeClr val="bg1"/>
              </a:solidFill>
            </a:endParaRPr>
          </a:p>
          <a:p>
            <a:r>
              <a:rPr lang="fr-FR" sz="1050" dirty="0">
                <a:solidFill>
                  <a:schemeClr val="bg1"/>
                </a:solidFill>
              </a:rPr>
              <a:t>Sélection de la semaine</a:t>
            </a:r>
          </a:p>
          <a:p>
            <a:endParaRPr lang="fr-FR" sz="1050" dirty="0">
              <a:solidFill>
                <a:schemeClr val="bg1"/>
              </a:solidFill>
            </a:endParaRPr>
          </a:p>
          <a:p>
            <a:r>
              <a:rPr lang="fr-FR" sz="1050" dirty="0">
                <a:solidFill>
                  <a:schemeClr val="bg1"/>
                </a:solidFill>
              </a:rPr>
              <a:t>Les + vendus</a:t>
            </a:r>
          </a:p>
          <a:p>
            <a:endParaRPr lang="fr-FR" sz="1050" dirty="0">
              <a:solidFill>
                <a:schemeClr val="bg1"/>
              </a:solidFill>
            </a:endParaRPr>
          </a:p>
          <a:p>
            <a:r>
              <a:rPr lang="fr-FR" sz="1050" dirty="0">
                <a:solidFill>
                  <a:schemeClr val="bg1"/>
                </a:solidFill>
              </a:rPr>
              <a:t>Tout nos produits</a:t>
            </a:r>
          </a:p>
          <a:p>
            <a:endParaRPr lang="fr-FR" sz="1050" dirty="0">
              <a:solidFill>
                <a:schemeClr val="bg1"/>
              </a:solidFill>
            </a:endParaRPr>
          </a:p>
          <a:p>
            <a:r>
              <a:rPr lang="fr-FR" sz="1050" dirty="0">
                <a:solidFill>
                  <a:schemeClr val="bg1"/>
                </a:solidFill>
              </a:rPr>
              <a:t>Contact</a:t>
            </a:r>
          </a:p>
          <a:p>
            <a:endParaRPr lang="fr-FR" sz="1050" dirty="0">
              <a:solidFill>
                <a:schemeClr val="bg1"/>
              </a:solidFill>
            </a:endParaRPr>
          </a:p>
          <a:p>
            <a:r>
              <a:rPr lang="fr-FR" sz="1050" dirty="0">
                <a:solidFill>
                  <a:schemeClr val="bg1"/>
                </a:solidFill>
              </a:rPr>
              <a:t>Ajout Café</a:t>
            </a:r>
          </a:p>
          <a:p>
            <a:endParaRPr lang="fr-FR" sz="1050" dirty="0">
              <a:solidFill>
                <a:schemeClr val="bg1"/>
              </a:solidFill>
            </a:endParaRPr>
          </a:p>
          <a:p>
            <a:r>
              <a:rPr lang="fr-FR" sz="1050" dirty="0">
                <a:solidFill>
                  <a:schemeClr val="bg1"/>
                </a:solidFill>
              </a:rPr>
              <a:t>Modification</a:t>
            </a:r>
          </a:p>
          <a:p>
            <a:r>
              <a:rPr lang="fr-FR" sz="1050" dirty="0">
                <a:solidFill>
                  <a:schemeClr val="bg1"/>
                </a:solidFill>
              </a:rPr>
              <a:t>Café</a:t>
            </a:r>
          </a:p>
          <a:p>
            <a:endParaRPr lang="fr-FR" sz="1050" dirty="0">
              <a:solidFill>
                <a:schemeClr val="bg1"/>
              </a:solidFill>
            </a:endParaRPr>
          </a:p>
          <a:p>
            <a:r>
              <a:rPr lang="fr-FR" sz="1050" dirty="0">
                <a:solidFill>
                  <a:schemeClr val="bg1"/>
                </a:solidFill>
              </a:rPr>
              <a:t>Déconnexion</a:t>
            </a:r>
          </a:p>
          <a:p>
            <a:endParaRPr lang="fr-FR" sz="1200" dirty="0">
              <a:solidFill>
                <a:schemeClr val="bg1"/>
              </a:solidFill>
            </a:endParaRPr>
          </a:p>
          <a:p>
            <a:endParaRPr lang="fr-FR" sz="1200" dirty="0">
              <a:solidFill>
                <a:schemeClr val="bg1"/>
              </a:solidFill>
            </a:endParaRPr>
          </a:p>
          <a:p>
            <a:endParaRPr lang="fr-FR" sz="1200" dirty="0">
              <a:solidFill>
                <a:schemeClr val="bg1"/>
              </a:solidFill>
            </a:endParaRPr>
          </a:p>
          <a:p>
            <a:r>
              <a:rPr lang="fr-FR" sz="800" dirty="0">
                <a:solidFill>
                  <a:schemeClr val="bg1"/>
                </a:solidFill>
              </a:rPr>
              <a:t>SARL </a:t>
            </a:r>
            <a:r>
              <a:rPr lang="fr-FR" sz="800" dirty="0" err="1">
                <a:solidFill>
                  <a:schemeClr val="bg1"/>
                </a:solidFill>
              </a:rPr>
              <a:t>Paradise</a:t>
            </a:r>
            <a:r>
              <a:rPr lang="fr-FR" sz="800" dirty="0">
                <a:solidFill>
                  <a:schemeClr val="bg1"/>
                </a:solidFill>
              </a:rPr>
              <a:t> Coffee</a:t>
            </a:r>
          </a:p>
          <a:p>
            <a:r>
              <a:rPr lang="fr-FR" sz="800" dirty="0">
                <a:solidFill>
                  <a:schemeClr val="bg1"/>
                </a:solidFill>
              </a:rPr>
              <a:t>87 rue des Fleurs</a:t>
            </a:r>
          </a:p>
          <a:p>
            <a:r>
              <a:rPr lang="fr-FR" sz="800" dirty="0">
                <a:solidFill>
                  <a:schemeClr val="bg1"/>
                </a:solidFill>
              </a:rPr>
              <a:t>54000 NANCY</a:t>
            </a:r>
          </a:p>
          <a:p>
            <a:r>
              <a:rPr lang="fr-FR" sz="800" dirty="0">
                <a:solidFill>
                  <a:schemeClr val="bg1"/>
                </a:solidFill>
              </a:rPr>
              <a:t>Contact:</a:t>
            </a:r>
          </a:p>
          <a:p>
            <a:r>
              <a:rPr lang="fr-FR" sz="800" dirty="0" err="1">
                <a:solidFill>
                  <a:schemeClr val="bg1"/>
                </a:solidFill>
              </a:rPr>
              <a:t>Paradise.coffee@aol,fr</a:t>
            </a:r>
            <a:endParaRPr lang="fr-FR" sz="800" dirty="0">
              <a:solidFill>
                <a:schemeClr val="bg1"/>
              </a:solidFill>
            </a:endParaRPr>
          </a:p>
        </p:txBody>
      </p:sp>
      <p:sp>
        <p:nvSpPr>
          <p:cNvPr id="38" name="Signe de multiplication 37">
            <a:extLst>
              <a:ext uri="{FF2B5EF4-FFF2-40B4-BE49-F238E27FC236}">
                <a16:creationId xmlns:a16="http://schemas.microsoft.com/office/drawing/2014/main" id="{3D69275E-AC29-40F5-BBB0-8638BB0999B3}"/>
              </a:ext>
            </a:extLst>
          </p:cNvPr>
          <p:cNvSpPr/>
          <p:nvPr/>
        </p:nvSpPr>
        <p:spPr>
          <a:xfrm>
            <a:off x="1844753" y="1308676"/>
            <a:ext cx="200944" cy="243881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837857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Browser" descr="&lt;SmartSettings&gt;&lt;SmartResize enabled=&quot;True&quot; minWidth=&quot;140&quot; minHeight=&quot;50&quot; /&gt;&lt;/SmartSettings&gt;">
            <a:extLst>
              <a:ext uri="{FF2B5EF4-FFF2-40B4-BE49-F238E27FC236}">
                <a16:creationId xmlns:a16="http://schemas.microsoft.com/office/drawing/2014/main" id="{6825DE54-2A9F-4350-AA19-23077DAC7348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1607985" y="681189"/>
            <a:ext cx="8245698" cy="5495622"/>
            <a:chOff x="595683" y="1261242"/>
            <a:chExt cx="6668462" cy="4352544"/>
          </a:xfrm>
        </p:grpSpPr>
        <p:sp>
          <p:nvSpPr>
            <p:cNvPr id="5" name="Window Body" descr="&lt;SmartSettings&gt;&lt;SmartResize anchorLeft=&quot;Absolute&quot; anchorTop=&quot;Absolute&quot; anchorRight=&quot;Absolute&quot; anchorBottom=&quot;Absolute&quot; /&gt;&lt;/SmartSettings&gt;">
              <a:extLst>
                <a:ext uri="{FF2B5EF4-FFF2-40B4-BE49-F238E27FC236}">
                  <a16:creationId xmlns:a16="http://schemas.microsoft.com/office/drawing/2014/main" id="{E0AB0213-AF15-4731-9E0B-C92C8538C6D8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595683" y="1684951"/>
              <a:ext cx="6668462" cy="392883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" name="Title Bar" descr="&lt;SmartSettings&gt;&lt;SmartResize anchorLeft=&quot;Absolute&quot; anchorTop=&quot;Absolut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B9EDE609-D394-45E0-ACDB-9A7A0178DA2F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>
              <a:off x="595683" y="1261242"/>
              <a:ext cx="6668462" cy="42536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Browser</a:t>
              </a:r>
            </a:p>
          </p:txBody>
        </p:sp>
        <p:sp>
          <p:nvSpPr>
            <p:cNvPr id="7" name="Menu Button" descr="&lt;SmartSettings&gt;&lt;SmartResize anchorLeft=&quot;None&quot; anchorTop=&quot;Absolut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E4B7AEDA-D0DC-49CF-8402-51812C88D230}"/>
                </a:ext>
              </a:extLst>
            </p:cNvPr>
            <p:cNvSpPr>
              <a:spLocks noChangeAspect="1" noEditPoints="1"/>
            </p:cNvSpPr>
            <p:nvPr>
              <p:custDataLst>
                <p:tags r:id="rId5"/>
              </p:custDataLst>
            </p:nvPr>
          </p:nvSpPr>
          <p:spPr bwMode="auto">
            <a:xfrm>
              <a:off x="7071766" y="1504830"/>
              <a:ext cx="120681" cy="89269"/>
            </a:xfrm>
            <a:custGeom>
              <a:avLst/>
              <a:gdLst>
                <a:gd name="T0" fmla="*/ 0 w 415"/>
                <a:gd name="T1" fmla="*/ 309 h 309"/>
                <a:gd name="T2" fmla="*/ 415 w 415"/>
                <a:gd name="T3" fmla="*/ 309 h 309"/>
                <a:gd name="T4" fmla="*/ 0 w 415"/>
                <a:gd name="T5" fmla="*/ 155 h 309"/>
                <a:gd name="T6" fmla="*/ 415 w 415"/>
                <a:gd name="T7" fmla="*/ 155 h 309"/>
                <a:gd name="T8" fmla="*/ 0 w 415"/>
                <a:gd name="T9" fmla="*/ 0 h 309"/>
                <a:gd name="T10" fmla="*/ 415 w 415"/>
                <a:gd name="T11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5" h="309">
                  <a:moveTo>
                    <a:pt x="0" y="309"/>
                  </a:moveTo>
                  <a:lnTo>
                    <a:pt x="415" y="309"/>
                  </a:lnTo>
                  <a:moveTo>
                    <a:pt x="0" y="155"/>
                  </a:moveTo>
                  <a:lnTo>
                    <a:pt x="415" y="155"/>
                  </a:lnTo>
                  <a:moveTo>
                    <a:pt x="0" y="0"/>
                  </a:moveTo>
                  <a:lnTo>
                    <a:pt x="415" y="0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Close Button" descr="&lt;SmartSettings&gt;&lt;SmartResize anchorLeft=&quot;None&quot; anchorTop=&quot;Absolut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949857E7-AB87-488E-B217-F405DB8202F3}"/>
                </a:ext>
              </a:extLst>
            </p:cNvPr>
            <p:cNvSpPr>
              <a:spLocks noEditPoints="1"/>
            </p:cNvSpPr>
            <p:nvPr>
              <p:custDataLst>
                <p:tags r:id="rId6"/>
              </p:custDataLst>
            </p:nvPr>
          </p:nvSpPr>
          <p:spPr bwMode="auto">
            <a:xfrm>
              <a:off x="7093599" y="1317670"/>
              <a:ext cx="79598" cy="75438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noFill/>
            <a:ln w="9525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" name="Address Box" descr="&lt;SmartSettings&gt;&lt;SmartResize anchorLeft=&quot;Absolute&quot; anchorTop=&quot;Absolut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0B207795-6022-47EB-A1B7-1D82EE6921FF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1325889" y="1455317"/>
              <a:ext cx="5674177" cy="188294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237744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noProof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www.example.com</a:t>
              </a:r>
            </a:p>
          </p:txBody>
        </p:sp>
        <p:sp>
          <p:nvSpPr>
            <p:cNvPr id="10" name="Document Icon" descr="&lt;SmartSettings&gt;&lt;SmartResize anchorLeft=&quot;Absolute&quot; anchorTop=&quot;Absolute&quot; anchorRight=&quot;None&quot; anchorBottom=&quot;None&quot; /&gt;&lt;/SmartSettings&gt;">
              <a:extLst>
                <a:ext uri="{FF2B5EF4-FFF2-40B4-BE49-F238E27FC236}">
                  <a16:creationId xmlns:a16="http://schemas.microsoft.com/office/drawing/2014/main" id="{D8632983-C542-4A26-B2E1-2C594B86DFB2}"/>
                </a:ext>
              </a:extLst>
            </p:cNvPr>
            <p:cNvSpPr>
              <a:spLocks noChangeAspect="1" noEditPoints="1"/>
            </p:cNvSpPr>
            <p:nvPr>
              <p:custDataLst>
                <p:tags r:id="rId8"/>
              </p:custDataLst>
            </p:nvPr>
          </p:nvSpPr>
          <p:spPr bwMode="auto">
            <a:xfrm>
              <a:off x="1387452" y="1496656"/>
              <a:ext cx="75747" cy="105613"/>
            </a:xfrm>
            <a:custGeom>
              <a:avLst/>
              <a:gdLst>
                <a:gd name="T0" fmla="*/ 153 w 260"/>
                <a:gd name="T1" fmla="*/ 7 h 367"/>
                <a:gd name="T2" fmla="*/ 153 w 260"/>
                <a:gd name="T3" fmla="*/ 108 h 367"/>
                <a:gd name="T4" fmla="*/ 253 w 260"/>
                <a:gd name="T5" fmla="*/ 108 h 367"/>
                <a:gd name="T6" fmla="*/ 0 w 260"/>
                <a:gd name="T7" fmla="*/ 0 h 367"/>
                <a:gd name="T8" fmla="*/ 0 w 260"/>
                <a:gd name="T9" fmla="*/ 367 h 367"/>
                <a:gd name="T10" fmla="*/ 260 w 260"/>
                <a:gd name="T11" fmla="*/ 367 h 367"/>
                <a:gd name="T12" fmla="*/ 260 w 260"/>
                <a:gd name="T13" fmla="*/ 100 h 367"/>
                <a:gd name="T14" fmla="*/ 161 w 260"/>
                <a:gd name="T15" fmla="*/ 1 h 367"/>
                <a:gd name="T16" fmla="*/ 0 w 260"/>
                <a:gd name="T17" fmla="*/ 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0" h="367">
                  <a:moveTo>
                    <a:pt x="153" y="7"/>
                  </a:moveTo>
                  <a:lnTo>
                    <a:pt x="153" y="108"/>
                  </a:lnTo>
                  <a:lnTo>
                    <a:pt x="253" y="108"/>
                  </a:lnTo>
                  <a:moveTo>
                    <a:pt x="0" y="0"/>
                  </a:moveTo>
                  <a:lnTo>
                    <a:pt x="0" y="367"/>
                  </a:lnTo>
                  <a:lnTo>
                    <a:pt x="260" y="367"/>
                  </a:lnTo>
                  <a:lnTo>
                    <a:pt x="260" y="100"/>
                  </a:lnTo>
                  <a:lnTo>
                    <a:pt x="161" y="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11" name="Navigation Buttons">
              <a:extLst>
                <a:ext uri="{FF2B5EF4-FFF2-40B4-BE49-F238E27FC236}">
                  <a16:creationId xmlns:a16="http://schemas.microsoft.com/office/drawing/2014/main" id="{DF5C21AF-645D-44D3-8A1D-6210AB7BA324}"/>
                </a:ext>
              </a:extLst>
            </p:cNvPr>
            <p:cNvGrpSpPr/>
            <p:nvPr/>
          </p:nvGrpSpPr>
          <p:grpSpPr>
            <a:xfrm>
              <a:off x="697512" y="1480941"/>
              <a:ext cx="518673" cy="137046"/>
              <a:chOff x="697512" y="1480941"/>
              <a:chExt cx="518673" cy="137046"/>
            </a:xfrm>
          </p:grpSpPr>
          <p:sp>
            <p:nvSpPr>
              <p:cNvPr id="12" name="Back Button" descr="&lt;SmartSettings&gt;&lt;SmartResize anchorLeft=&quot;Absolute&quot; anchorTop=&quot;Absolute&quot; anchorRight=&quot;None&quot; anchorBottom=&quot;None&quot; /&gt;&lt;/SmartSettings&gt;">
                <a:extLst>
                  <a:ext uri="{FF2B5EF4-FFF2-40B4-BE49-F238E27FC236}">
                    <a16:creationId xmlns:a16="http://schemas.microsoft.com/office/drawing/2014/main" id="{8C78ACC9-643D-4AF4-82B8-23879DA81E39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697512" y="1501687"/>
                <a:ext cx="123249" cy="95555"/>
              </a:xfrm>
              <a:custGeom>
                <a:avLst/>
                <a:gdLst>
                  <a:gd name="T0" fmla="*/ 159 w 423"/>
                  <a:gd name="T1" fmla="*/ 332 h 332"/>
                  <a:gd name="T2" fmla="*/ 0 w 423"/>
                  <a:gd name="T3" fmla="*/ 166 h 332"/>
                  <a:gd name="T4" fmla="*/ 159 w 423"/>
                  <a:gd name="T5" fmla="*/ 0 h 332"/>
                  <a:gd name="T6" fmla="*/ 15 w 423"/>
                  <a:gd name="T7" fmla="*/ 166 h 332"/>
                  <a:gd name="T8" fmla="*/ 423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159" y="332"/>
                    </a:moveTo>
                    <a:lnTo>
                      <a:pt x="0" y="166"/>
                    </a:lnTo>
                    <a:lnTo>
                      <a:pt x="159" y="0"/>
                    </a:lnTo>
                    <a:moveTo>
                      <a:pt x="15" y="166"/>
                    </a:moveTo>
                    <a:lnTo>
                      <a:pt x="423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" name="Forward Button" descr="&lt;SmartSettings&gt;&lt;SmartResize anchorLeft=&quot;Absolute&quot; anchorTop=&quot;Absolute&quot; anchorRight=&quot;None&quot; anchorBottom=&quot;None&quot; /&gt;&lt;/SmartSettings&gt;">
                <a:extLst>
                  <a:ext uri="{FF2B5EF4-FFF2-40B4-BE49-F238E27FC236}">
                    <a16:creationId xmlns:a16="http://schemas.microsoft.com/office/drawing/2014/main" id="{F7BAC593-33E8-4F18-8DF2-E3067CA96CC2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892656" y="1501687"/>
                <a:ext cx="123249" cy="95555"/>
              </a:xfrm>
              <a:custGeom>
                <a:avLst/>
                <a:gdLst>
                  <a:gd name="T0" fmla="*/ 265 w 423"/>
                  <a:gd name="T1" fmla="*/ 0 h 332"/>
                  <a:gd name="T2" fmla="*/ 423 w 423"/>
                  <a:gd name="T3" fmla="*/ 166 h 332"/>
                  <a:gd name="T4" fmla="*/ 265 w 423"/>
                  <a:gd name="T5" fmla="*/ 332 h 332"/>
                  <a:gd name="T6" fmla="*/ 408 w 423"/>
                  <a:gd name="T7" fmla="*/ 166 h 332"/>
                  <a:gd name="T8" fmla="*/ 0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265" y="0"/>
                    </a:moveTo>
                    <a:lnTo>
                      <a:pt x="423" y="166"/>
                    </a:lnTo>
                    <a:lnTo>
                      <a:pt x="265" y="332"/>
                    </a:lnTo>
                    <a:moveTo>
                      <a:pt x="408" y="166"/>
                    </a:moveTo>
                    <a:lnTo>
                      <a:pt x="0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4" name="Reload Button" descr="&lt;SmartSettings&gt;&lt;SmartResize anchorLeft=&quot;Absolute&quot; anchorTop=&quot;Absolute&quot; anchorRight=&quot;None&quot; anchorBottom=&quot;None&quot; /&gt;&lt;/SmartSettings&gt;">
                <a:extLst>
                  <a:ext uri="{FF2B5EF4-FFF2-40B4-BE49-F238E27FC236}">
                    <a16:creationId xmlns:a16="http://schemas.microsoft.com/office/drawing/2014/main" id="{013447DD-95B1-4633-BAB6-985F43115347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11"/>
                </p:custDataLst>
              </p:nvPr>
            </p:nvSpPr>
            <p:spPr bwMode="auto">
              <a:xfrm>
                <a:off x="1087801" y="1480941"/>
                <a:ext cx="128384" cy="137046"/>
              </a:xfrm>
              <a:custGeom>
                <a:avLst/>
                <a:gdLst>
                  <a:gd name="T0" fmla="*/ 441 w 441"/>
                  <a:gd name="T1" fmla="*/ 7 h 474"/>
                  <a:gd name="T2" fmla="*/ 441 w 441"/>
                  <a:gd name="T3" fmla="*/ 144 h 474"/>
                  <a:gd name="T4" fmla="*/ 296 w 441"/>
                  <a:gd name="T5" fmla="*/ 144 h 474"/>
                  <a:gd name="T6" fmla="*/ 438 w 441"/>
                  <a:gd name="T7" fmla="*/ 309 h 474"/>
                  <a:gd name="T8" fmla="*/ 166 w 441"/>
                  <a:gd name="T9" fmla="*/ 434 h 474"/>
                  <a:gd name="T10" fmla="*/ 41 w 441"/>
                  <a:gd name="T11" fmla="*/ 162 h 474"/>
                  <a:gd name="T12" fmla="*/ 313 w 441"/>
                  <a:gd name="T13" fmla="*/ 37 h 474"/>
                  <a:gd name="T14" fmla="*/ 428 w 441"/>
                  <a:gd name="T15" fmla="*/ 139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41" h="474">
                    <a:moveTo>
                      <a:pt x="441" y="7"/>
                    </a:moveTo>
                    <a:lnTo>
                      <a:pt x="441" y="144"/>
                    </a:lnTo>
                    <a:lnTo>
                      <a:pt x="296" y="144"/>
                    </a:lnTo>
                    <a:moveTo>
                      <a:pt x="438" y="309"/>
                    </a:moveTo>
                    <a:cubicBezTo>
                      <a:pt x="397" y="418"/>
                      <a:pt x="276" y="474"/>
                      <a:pt x="166" y="434"/>
                    </a:cubicBezTo>
                    <a:cubicBezTo>
                      <a:pt x="56" y="393"/>
                      <a:pt x="0" y="271"/>
                      <a:pt x="41" y="162"/>
                    </a:cubicBezTo>
                    <a:cubicBezTo>
                      <a:pt x="82" y="52"/>
                      <a:pt x="202" y="0"/>
                      <a:pt x="313" y="37"/>
                    </a:cubicBezTo>
                    <a:cubicBezTo>
                      <a:pt x="357" y="51"/>
                      <a:pt x="398" y="91"/>
                      <a:pt x="428" y="139"/>
                    </a:cubicBezTo>
                  </a:path>
                </a:pathLst>
              </a:custGeom>
              <a:noFill/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F864DBBD-567C-49CE-8FA0-765CBF15D0A5}"/>
              </a:ext>
            </a:extLst>
          </p:cNvPr>
          <p:cNvSpPr/>
          <p:nvPr/>
        </p:nvSpPr>
        <p:spPr>
          <a:xfrm>
            <a:off x="1607985" y="1242367"/>
            <a:ext cx="8245698" cy="493444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E2DCCCD1-4BAA-47A7-B017-D585A1DB5A93}"/>
              </a:ext>
            </a:extLst>
          </p:cNvPr>
          <p:cNvSpPr txBox="1"/>
          <p:nvPr/>
        </p:nvSpPr>
        <p:spPr>
          <a:xfrm>
            <a:off x="1607985" y="1814061"/>
            <a:ext cx="8245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/>
              <a:t>                         Inscription                                                          Connexion                                                      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D0B729F4-5E04-4782-87B9-56957972682A}"/>
              </a:ext>
            </a:extLst>
          </p:cNvPr>
          <p:cNvSpPr txBox="1"/>
          <p:nvPr/>
        </p:nvSpPr>
        <p:spPr>
          <a:xfrm>
            <a:off x="1715872" y="1746160"/>
            <a:ext cx="4380128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  </a:t>
            </a:r>
          </a:p>
          <a:p>
            <a:endParaRPr lang="fr-FR" dirty="0"/>
          </a:p>
          <a:p>
            <a:r>
              <a:rPr lang="fr-FR" sz="1200" dirty="0"/>
              <a:t>Nom:                                                       Prénom:</a:t>
            </a:r>
          </a:p>
          <a:p>
            <a:endParaRPr lang="fr-FR" sz="1200" dirty="0"/>
          </a:p>
          <a:p>
            <a:r>
              <a:rPr lang="fr-FR" sz="1200" dirty="0"/>
              <a:t>Adresse:                                              </a:t>
            </a:r>
            <a:r>
              <a:rPr lang="fr-FR" sz="1100" dirty="0"/>
              <a:t>Complément</a:t>
            </a:r>
            <a:r>
              <a:rPr lang="fr-FR" sz="1200" dirty="0"/>
              <a:t>:</a:t>
            </a:r>
          </a:p>
          <a:p>
            <a:endParaRPr lang="fr-FR" sz="1200" dirty="0"/>
          </a:p>
          <a:p>
            <a:r>
              <a:rPr lang="fr-FR" sz="1200" dirty="0"/>
              <a:t>CP:                                                                Ville:</a:t>
            </a:r>
          </a:p>
          <a:p>
            <a:endParaRPr lang="fr-FR" sz="1200" dirty="0"/>
          </a:p>
          <a:p>
            <a:r>
              <a:rPr lang="fr-FR" sz="1200" dirty="0"/>
              <a:t>Email:                                                  Confirmation </a:t>
            </a:r>
          </a:p>
          <a:p>
            <a:r>
              <a:rPr lang="fr-FR" sz="1200" dirty="0"/>
              <a:t>                                                                       email:</a:t>
            </a:r>
          </a:p>
          <a:p>
            <a:r>
              <a:rPr lang="fr-FR" sz="1200" dirty="0"/>
              <a:t>Mot de passe</a:t>
            </a:r>
            <a:r>
              <a:rPr lang="fr-FR" sz="800" dirty="0"/>
              <a:t>:</a:t>
            </a:r>
          </a:p>
          <a:p>
            <a:r>
              <a:rPr lang="fr-FR" sz="800" dirty="0"/>
              <a:t>8 caractères minimum</a:t>
            </a:r>
          </a:p>
          <a:p>
            <a:endParaRPr lang="fr-FR" sz="1200" dirty="0"/>
          </a:p>
          <a:p>
            <a:r>
              <a:rPr lang="fr-FR" sz="1200" dirty="0"/>
              <a:t>Confirmation </a:t>
            </a:r>
          </a:p>
          <a:p>
            <a:r>
              <a:rPr lang="fr-FR" sz="1200" dirty="0"/>
              <a:t>Mot de passe:</a:t>
            </a:r>
          </a:p>
          <a:p>
            <a:endParaRPr lang="fr-FR" sz="1200" dirty="0"/>
          </a:p>
          <a:p>
            <a:r>
              <a:rPr lang="fr-FR" sz="1200" dirty="0"/>
              <a:t>Je ne suis pas un </a:t>
            </a:r>
          </a:p>
          <a:p>
            <a:r>
              <a:rPr lang="fr-FR" sz="1200" dirty="0"/>
              <a:t>Robot:</a:t>
            </a:r>
          </a:p>
        </p:txBody>
      </p:sp>
      <p:sp>
        <p:nvSpPr>
          <p:cNvPr id="41" name="Button">
            <a:extLst>
              <a:ext uri="{FF2B5EF4-FFF2-40B4-BE49-F238E27FC236}">
                <a16:creationId xmlns:a16="http://schemas.microsoft.com/office/drawing/2014/main" id="{7CBB7A96-F67B-4F7A-A41C-4E795B6C9C68}"/>
              </a:ext>
            </a:extLst>
          </p:cNvPr>
          <p:cNvSpPr>
            <a:spLocks/>
          </p:cNvSpPr>
          <p:nvPr/>
        </p:nvSpPr>
        <p:spPr bwMode="auto">
          <a:xfrm>
            <a:off x="4977978" y="4738790"/>
            <a:ext cx="1041044" cy="322659"/>
          </a:xfrm>
          <a:prstGeom prst="roundRect">
            <a:avLst>
              <a:gd name="adj" fmla="val 8776"/>
            </a:avLst>
          </a:prstGeom>
          <a:solidFill>
            <a:srgbClr val="7E6958"/>
          </a:solidFill>
          <a:ln w="635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S’inscrire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42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99aGpjVXmFohJAvnIRhX2IHZj3aIZ6BTvEQ6361moHc7Zz6Bvjhxl9f64SDimoc/9mAMJ4hAfVk13D+IB+bhwjwRfaWhr6uDe1JkaRFQ7zatFVNULNzMl1Em+qKhn93XsxABSZVsxl2OGqdxK2e73BCvYy/aKo3dfG6pakYL/D7Oh+SbjwdQbvh4/NimZXl+3PHF1lN4yzHrwhzMlEn1eJLlrvOfA4hGsEm8tE0a0lzbp2+m+asxNP83e3NCITjeXVxAfVV11W99dGzrChp0toqXQtjW6nnKRt/NEIHt9Jd3q/uj7vEMY+b9YKszvVR+LFxLsiAiTgplZRZxh0gd/tQjO4Th6cjaI/Ss6dFs6qabFJ6UtqhjAFhvA7nz8RaMWiRGvk14v1we/GAOmLtqy37a9ThwRPTkfOiGQuS9G9UWOElPKurhetry/XVnceewRmYLfPV53nbpFfznGZLp0xInU3bNSQmneRlRdJO3JQJlcj3e+dNpO0jMpl4lG7iMHa9pRvJc5G36S82RtObJLVBhzfa29sMvzonRu2QwQ4VilBdhg8bdT67zWhvLfdKkx5J01/4C+Mv4HEUHP9k0RQkRelnn/VjuSF9fLPOwNO8xyjgWNzGh8azQU3HxpVeZuU6T3+P4bfw3Hrs6aNvANCzjtvnPzfbih5zK5exnyiKMd+6WeWckCmrtz5UcbjYpWGBuTKqnzQVf3BRkEuaunRA3wbYXoaEyPeDI1owqnzfZ/z978CPDhaEI+LqmkdEMArnfVzfsM/xm+vVZqnkYaMVOOrzulqvSOY9ClBDypsAxC6+YO8ZX37VFiVSLe0LSjr4JgRNJUwkfffR+0sf46Am+gK/n1FWBn6wh9Pn9vMNPh0o4QGIBxr+c4ObPBgPmOeG9/HAldkC+xY0oN1D+vH4M2+UQmz6+JNPNuBpnlv0h0dsHFMv9Tv7XvH9DdTzHzY802ypfqvxbAaC1thzI+3Mc8sx4bGc/p5M/qzOc+REbkFh87wHVnhsgKuUEs6zcjWGyDgxGZKRoec9kcETOKSMwy3nzX/6DNDNO9zmGQipYs8tm96y2cagrfu8B415skPSvOeEDoeFDOyWBL4FGW5ocsPXtyLgLQg3OFynmm4a8wZMbx/JD8fOJ19+8c2Hz4VLz/7inV9CfzZttqRUPbs43dCWo+oRAgpora07rDLiTgaeuBOG5wMjmlc5xzLwwB43OQUydX7+2UfWw2ZkP7p7ZEfzdf0xHUDYIkLkjmYdtukDEzTIew7oxiSw0XyRFACejTkP/fFL/h/lZs938xoAAA==&lt;/Code&gt;&lt;CodeSignature&gt;d3kCEg6CNVFi2DvMhF9orNSR8JigTVVnr1qA2qGxMwPGndM9hx5SlO3leKxzALstVHwTTJXX2kvwsxUB1cG0Qf4/Kk7Y93Iss4hkBE2rfol7iCQWS+vXaXYLtrJhhcemPIz0Bza94C3z/zAImSF8yPngEcj5H3c6fcqj4bWdCATNk6iT0WDJhky0sBjiyFo36TcPmNUN86tBx3FRsMeeuTXe/nHKkuGDI6ELGSA2v97RHo3LlQ0EWbYoO8JODgX3HFYwd7t6G/Qfv9jY/ZbP6J8IaSXGbRDUtXTW4m2i3nhgNC2znqNKGFqQHhbJmMxKGKCWLKRTI3/u5FOvu6CngQ==&lt;/CodeSignature&gt;&lt;/SmartOptions&gt;&lt;SmartResize enabled=&quot;True&quot; minWidth=&quot;10.4&quot; minHeight=&quot;10.4&quot; /&gt;&lt;/SmartSettings&gt;">
            <a:extLst>
              <a:ext uri="{FF2B5EF4-FFF2-40B4-BE49-F238E27FC236}">
                <a16:creationId xmlns:a16="http://schemas.microsoft.com/office/drawing/2014/main" id="{4F740DA4-00AF-4221-8E53-6AAFF068C702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3036350" y="4838715"/>
            <a:ext cx="279353" cy="212366"/>
            <a:chOff x="554563" y="2592239"/>
            <a:chExt cx="279353" cy="212366"/>
          </a:xfrm>
        </p:grpSpPr>
        <p:sp>
          <p:nvSpPr>
            <p:cNvPr id="43" name="Box">
              <a:extLst>
                <a:ext uri="{FF2B5EF4-FFF2-40B4-BE49-F238E27FC236}">
                  <a16:creationId xmlns:a16="http://schemas.microsoft.com/office/drawing/2014/main" id="{FBF271BD-A9EF-4526-A9E0-CC4737361396}"/>
                </a:ext>
              </a:extLst>
            </p:cNvPr>
            <p:cNvSpPr/>
            <p:nvPr/>
          </p:nvSpPr>
          <p:spPr>
            <a:xfrm>
              <a:off x="554563" y="2632644"/>
              <a:ext cx="131556" cy="13155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4" name="Label">
              <a:extLst>
                <a:ext uri="{FF2B5EF4-FFF2-40B4-BE49-F238E27FC236}">
                  <a16:creationId xmlns:a16="http://schemas.microsoft.com/office/drawing/2014/main" id="{71520E0F-3A38-4BA2-866C-648467F38F3B}"/>
                </a:ext>
              </a:extLst>
            </p:cNvPr>
            <p:cNvSpPr txBox="1"/>
            <p:nvPr/>
          </p:nvSpPr>
          <p:spPr>
            <a:xfrm>
              <a:off x="686119" y="2592239"/>
              <a:ext cx="147797" cy="212366"/>
            </a:xfrm>
            <a:prstGeom prst="rect">
              <a:avLst/>
            </a:prstGeom>
            <a:noFill/>
          </p:spPr>
          <p:txBody>
            <a:bodyPr wrap="none" lIns="73152" tIns="36576" rIns="73152" bIns="36576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5" name="Check">
              <a:extLst>
                <a:ext uri="{FF2B5EF4-FFF2-40B4-BE49-F238E27FC236}">
                  <a16:creationId xmlns:a16="http://schemas.microsoft.com/office/drawing/2014/main" id="{FE83A0CD-B541-422F-BC9B-0EAB13F1132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51" name="ZoneTexte 50">
            <a:extLst>
              <a:ext uri="{FF2B5EF4-FFF2-40B4-BE49-F238E27FC236}">
                <a16:creationId xmlns:a16="http://schemas.microsoft.com/office/drawing/2014/main" id="{0EA55072-850A-48AB-BCDA-54E0DBB5BE5A}"/>
              </a:ext>
            </a:extLst>
          </p:cNvPr>
          <p:cNvSpPr txBox="1"/>
          <p:nvPr/>
        </p:nvSpPr>
        <p:spPr>
          <a:xfrm>
            <a:off x="6555879" y="2027934"/>
            <a:ext cx="2549010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/>
          </a:p>
          <a:p>
            <a:endParaRPr lang="fr-FR" sz="1200" dirty="0"/>
          </a:p>
          <a:p>
            <a:endParaRPr lang="fr-FR" sz="1200" dirty="0"/>
          </a:p>
          <a:p>
            <a:r>
              <a:rPr lang="fr-FR" sz="1200" dirty="0"/>
              <a:t>Votre pseudo:</a:t>
            </a:r>
          </a:p>
          <a:p>
            <a:endParaRPr lang="fr-FR" sz="1200" dirty="0"/>
          </a:p>
          <a:p>
            <a:r>
              <a:rPr lang="fr-FR" sz="1200" dirty="0"/>
              <a:t>Votre mot de passe:</a:t>
            </a:r>
          </a:p>
          <a:p>
            <a:endParaRPr lang="fr-FR" sz="1200" dirty="0"/>
          </a:p>
          <a:p>
            <a:endParaRPr lang="fr-FR" sz="1200" dirty="0"/>
          </a:p>
        </p:txBody>
      </p:sp>
      <p:sp>
        <p:nvSpPr>
          <p:cNvPr id="54" name="Button">
            <a:extLst>
              <a:ext uri="{FF2B5EF4-FFF2-40B4-BE49-F238E27FC236}">
                <a16:creationId xmlns:a16="http://schemas.microsoft.com/office/drawing/2014/main" id="{11531A9C-0C99-45A6-8285-3A0FE721271D}"/>
              </a:ext>
            </a:extLst>
          </p:cNvPr>
          <p:cNvSpPr>
            <a:spLocks/>
          </p:cNvSpPr>
          <p:nvPr/>
        </p:nvSpPr>
        <p:spPr bwMode="auto">
          <a:xfrm>
            <a:off x="8132063" y="4118342"/>
            <a:ext cx="1278117" cy="322659"/>
          </a:xfrm>
          <a:prstGeom prst="roundRect">
            <a:avLst>
              <a:gd name="adj" fmla="val 8776"/>
            </a:avLst>
          </a:prstGeom>
          <a:solidFill>
            <a:srgbClr val="7E6958"/>
          </a:solidFill>
          <a:ln w="635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 connecter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B95F7EC1-7244-4778-AB7A-8CD10C9736CE}"/>
              </a:ext>
            </a:extLst>
          </p:cNvPr>
          <p:cNvSpPr/>
          <p:nvPr/>
        </p:nvSpPr>
        <p:spPr>
          <a:xfrm>
            <a:off x="4907977" y="2327954"/>
            <a:ext cx="1081368" cy="2438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D856C9E7-7FFB-4FE4-92E8-A9A36BF81C6B}"/>
              </a:ext>
            </a:extLst>
          </p:cNvPr>
          <p:cNvSpPr/>
          <p:nvPr/>
        </p:nvSpPr>
        <p:spPr>
          <a:xfrm>
            <a:off x="4902033" y="2678134"/>
            <a:ext cx="1081368" cy="2438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7219B62F-8155-4404-9D99-6AC3FB9674DC}"/>
              </a:ext>
            </a:extLst>
          </p:cNvPr>
          <p:cNvSpPr/>
          <p:nvPr/>
        </p:nvSpPr>
        <p:spPr>
          <a:xfrm>
            <a:off x="4900501" y="3036720"/>
            <a:ext cx="1081368" cy="2438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9814E33E-881F-4275-B968-70942B5C8331}"/>
              </a:ext>
            </a:extLst>
          </p:cNvPr>
          <p:cNvSpPr/>
          <p:nvPr/>
        </p:nvSpPr>
        <p:spPr>
          <a:xfrm>
            <a:off x="4907977" y="3385958"/>
            <a:ext cx="1081368" cy="2438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D5342EFF-ED5B-4BC6-ACF3-40C02299CEC6}"/>
              </a:ext>
            </a:extLst>
          </p:cNvPr>
          <p:cNvSpPr/>
          <p:nvPr/>
        </p:nvSpPr>
        <p:spPr>
          <a:xfrm>
            <a:off x="2784970" y="2344199"/>
            <a:ext cx="1081368" cy="2438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AA4008FD-EDF9-4F76-8607-C99521F2A38A}"/>
              </a:ext>
            </a:extLst>
          </p:cNvPr>
          <p:cNvSpPr/>
          <p:nvPr/>
        </p:nvSpPr>
        <p:spPr>
          <a:xfrm>
            <a:off x="2781820" y="2678410"/>
            <a:ext cx="1081368" cy="2438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33CC7892-669D-4620-995B-8CAF6FDAF4D6}"/>
              </a:ext>
            </a:extLst>
          </p:cNvPr>
          <p:cNvSpPr/>
          <p:nvPr/>
        </p:nvSpPr>
        <p:spPr>
          <a:xfrm>
            <a:off x="2781820" y="3026809"/>
            <a:ext cx="1081368" cy="2438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4435BD89-FC22-48B0-8896-BF0CB1CB561F}"/>
              </a:ext>
            </a:extLst>
          </p:cNvPr>
          <p:cNvSpPr/>
          <p:nvPr/>
        </p:nvSpPr>
        <p:spPr>
          <a:xfrm>
            <a:off x="2781820" y="3403771"/>
            <a:ext cx="1081368" cy="2438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4E0EF8ED-5F98-499B-9D58-BB6B51544C5B}"/>
              </a:ext>
            </a:extLst>
          </p:cNvPr>
          <p:cNvSpPr/>
          <p:nvPr/>
        </p:nvSpPr>
        <p:spPr>
          <a:xfrm>
            <a:off x="2788996" y="3855910"/>
            <a:ext cx="1081368" cy="2438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8616C7A9-5699-4216-A584-1CB07C25D795}"/>
              </a:ext>
            </a:extLst>
          </p:cNvPr>
          <p:cNvSpPr/>
          <p:nvPr/>
        </p:nvSpPr>
        <p:spPr>
          <a:xfrm>
            <a:off x="2788996" y="4326889"/>
            <a:ext cx="1081368" cy="2438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C452BC55-3407-4606-8D3A-E4AC916F6E79}"/>
              </a:ext>
            </a:extLst>
          </p:cNvPr>
          <p:cNvSpPr/>
          <p:nvPr/>
        </p:nvSpPr>
        <p:spPr>
          <a:xfrm>
            <a:off x="8328812" y="2669249"/>
            <a:ext cx="1081368" cy="2438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430B4C6C-5955-46FB-844D-4D42B76BD135}"/>
              </a:ext>
            </a:extLst>
          </p:cNvPr>
          <p:cNvSpPr/>
          <p:nvPr/>
        </p:nvSpPr>
        <p:spPr>
          <a:xfrm>
            <a:off x="8328812" y="3025919"/>
            <a:ext cx="1081368" cy="2438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Signe Moins 36">
            <a:extLst>
              <a:ext uri="{FF2B5EF4-FFF2-40B4-BE49-F238E27FC236}">
                <a16:creationId xmlns:a16="http://schemas.microsoft.com/office/drawing/2014/main" id="{D11B9F25-4E25-42B7-B1FE-E82A052EECC8}"/>
              </a:ext>
            </a:extLst>
          </p:cNvPr>
          <p:cNvSpPr/>
          <p:nvPr/>
        </p:nvSpPr>
        <p:spPr>
          <a:xfrm>
            <a:off x="1734639" y="1397041"/>
            <a:ext cx="244809" cy="179099"/>
          </a:xfrm>
          <a:prstGeom prst="mathMinus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Signe Moins 37">
            <a:extLst>
              <a:ext uri="{FF2B5EF4-FFF2-40B4-BE49-F238E27FC236}">
                <a16:creationId xmlns:a16="http://schemas.microsoft.com/office/drawing/2014/main" id="{EB8ED678-CC47-41A2-902A-078DB4EABD85}"/>
              </a:ext>
            </a:extLst>
          </p:cNvPr>
          <p:cNvSpPr/>
          <p:nvPr/>
        </p:nvSpPr>
        <p:spPr>
          <a:xfrm>
            <a:off x="1739438" y="1488479"/>
            <a:ext cx="244809" cy="179099"/>
          </a:xfrm>
          <a:prstGeom prst="mathMinus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Signe Moins 38">
            <a:extLst>
              <a:ext uri="{FF2B5EF4-FFF2-40B4-BE49-F238E27FC236}">
                <a16:creationId xmlns:a16="http://schemas.microsoft.com/office/drawing/2014/main" id="{DF6B5EA9-5B5E-4170-8706-B2B32A64E84A}"/>
              </a:ext>
            </a:extLst>
          </p:cNvPr>
          <p:cNvSpPr/>
          <p:nvPr/>
        </p:nvSpPr>
        <p:spPr>
          <a:xfrm>
            <a:off x="1730390" y="1319471"/>
            <a:ext cx="244809" cy="179099"/>
          </a:xfrm>
          <a:prstGeom prst="mathMinus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642246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Browser" descr="&lt;SmartSettings&gt;&lt;SmartResize enabled=&quot;True&quot; minWidth=&quot;140&quot; minHeight=&quot;50&quot; /&gt;&lt;/SmartSettings&gt;">
            <a:extLst>
              <a:ext uri="{FF2B5EF4-FFF2-40B4-BE49-F238E27FC236}">
                <a16:creationId xmlns:a16="http://schemas.microsoft.com/office/drawing/2014/main" id="{DE047AFF-A637-4504-8255-05D2A776458D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1607985" y="681189"/>
            <a:ext cx="8245698" cy="5495622"/>
            <a:chOff x="595683" y="1261242"/>
            <a:chExt cx="6668462" cy="4352544"/>
          </a:xfrm>
        </p:grpSpPr>
        <p:sp>
          <p:nvSpPr>
            <p:cNvPr id="5" name="Window Body" descr="&lt;SmartSettings&gt;&lt;SmartResize anchorLeft=&quot;Absolute&quot; anchorTop=&quot;Absolute&quot; anchorRight=&quot;Absolute&quot; anchorBottom=&quot;Absolute&quot; /&gt;&lt;/SmartSettings&gt;">
              <a:extLst>
                <a:ext uri="{FF2B5EF4-FFF2-40B4-BE49-F238E27FC236}">
                  <a16:creationId xmlns:a16="http://schemas.microsoft.com/office/drawing/2014/main" id="{F048124E-B951-4FEA-889C-8DA38C5A69AF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>
              <a:off x="595683" y="1684951"/>
              <a:ext cx="6668462" cy="392883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" name="Title Bar" descr="&lt;SmartSettings&gt;&lt;SmartResize anchorLeft=&quot;Absolute&quot; anchorTop=&quot;Absolut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830D6346-D7C7-42BA-A3E7-AB19B6F5F9B9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595683" y="1261242"/>
              <a:ext cx="6668462" cy="42536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Browser</a:t>
              </a:r>
            </a:p>
          </p:txBody>
        </p:sp>
        <p:sp>
          <p:nvSpPr>
            <p:cNvPr id="7" name="Menu Button" descr="&lt;SmartSettings&gt;&lt;SmartResize anchorLeft=&quot;None&quot; anchorTop=&quot;Absolut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DCD055ED-1413-446E-A4FF-8F1D72638C77}"/>
                </a:ext>
              </a:extLst>
            </p:cNvPr>
            <p:cNvSpPr>
              <a:spLocks noChangeAspect="1" noEditPoints="1"/>
            </p:cNvSpPr>
            <p:nvPr>
              <p:custDataLst>
                <p:tags r:id="rId4"/>
              </p:custDataLst>
            </p:nvPr>
          </p:nvSpPr>
          <p:spPr bwMode="auto">
            <a:xfrm>
              <a:off x="7071766" y="1504830"/>
              <a:ext cx="120681" cy="89269"/>
            </a:xfrm>
            <a:custGeom>
              <a:avLst/>
              <a:gdLst>
                <a:gd name="T0" fmla="*/ 0 w 415"/>
                <a:gd name="T1" fmla="*/ 309 h 309"/>
                <a:gd name="T2" fmla="*/ 415 w 415"/>
                <a:gd name="T3" fmla="*/ 309 h 309"/>
                <a:gd name="T4" fmla="*/ 0 w 415"/>
                <a:gd name="T5" fmla="*/ 155 h 309"/>
                <a:gd name="T6" fmla="*/ 415 w 415"/>
                <a:gd name="T7" fmla="*/ 155 h 309"/>
                <a:gd name="T8" fmla="*/ 0 w 415"/>
                <a:gd name="T9" fmla="*/ 0 h 309"/>
                <a:gd name="T10" fmla="*/ 415 w 415"/>
                <a:gd name="T11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5" h="309">
                  <a:moveTo>
                    <a:pt x="0" y="309"/>
                  </a:moveTo>
                  <a:lnTo>
                    <a:pt x="415" y="309"/>
                  </a:lnTo>
                  <a:moveTo>
                    <a:pt x="0" y="155"/>
                  </a:moveTo>
                  <a:lnTo>
                    <a:pt x="415" y="155"/>
                  </a:lnTo>
                  <a:moveTo>
                    <a:pt x="0" y="0"/>
                  </a:moveTo>
                  <a:lnTo>
                    <a:pt x="415" y="0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Close Button" descr="&lt;SmartSettings&gt;&lt;SmartResize anchorLeft=&quot;None&quot; anchorTop=&quot;Absolut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D5B91735-835B-4ED5-95E5-DBA7C58FEEB2}"/>
                </a:ext>
              </a:extLst>
            </p:cNvPr>
            <p:cNvSpPr>
              <a:spLocks noEditPoints="1"/>
            </p:cNvSpPr>
            <p:nvPr>
              <p:custDataLst>
                <p:tags r:id="rId5"/>
              </p:custDataLst>
            </p:nvPr>
          </p:nvSpPr>
          <p:spPr bwMode="auto">
            <a:xfrm>
              <a:off x="7093599" y="1317670"/>
              <a:ext cx="79598" cy="75438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noFill/>
            <a:ln w="9525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" name="Address Box" descr="&lt;SmartSettings&gt;&lt;SmartResize anchorLeft=&quot;Absolute&quot; anchorTop=&quot;Absolut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9696488C-0395-43F3-9F91-CE1951FA224C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1325889" y="1455317"/>
              <a:ext cx="5674177" cy="188294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237744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noProof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www.example.com</a:t>
              </a:r>
            </a:p>
          </p:txBody>
        </p:sp>
        <p:sp>
          <p:nvSpPr>
            <p:cNvPr id="10" name="Document Icon" descr="&lt;SmartSettings&gt;&lt;SmartResize anchorLeft=&quot;Absolute&quot; anchorTop=&quot;Absolute&quot; anchorRight=&quot;None&quot; anchorBottom=&quot;None&quot; /&gt;&lt;/SmartSettings&gt;">
              <a:extLst>
                <a:ext uri="{FF2B5EF4-FFF2-40B4-BE49-F238E27FC236}">
                  <a16:creationId xmlns:a16="http://schemas.microsoft.com/office/drawing/2014/main" id="{B0163F22-8718-433A-A41D-A8BF0D8E2926}"/>
                </a:ext>
              </a:extLst>
            </p:cNvPr>
            <p:cNvSpPr>
              <a:spLocks noChangeAspect="1" noEditPoints="1"/>
            </p:cNvSpPr>
            <p:nvPr>
              <p:custDataLst>
                <p:tags r:id="rId7"/>
              </p:custDataLst>
            </p:nvPr>
          </p:nvSpPr>
          <p:spPr bwMode="auto">
            <a:xfrm>
              <a:off x="1387452" y="1496656"/>
              <a:ext cx="75747" cy="105613"/>
            </a:xfrm>
            <a:custGeom>
              <a:avLst/>
              <a:gdLst>
                <a:gd name="T0" fmla="*/ 153 w 260"/>
                <a:gd name="T1" fmla="*/ 7 h 367"/>
                <a:gd name="T2" fmla="*/ 153 w 260"/>
                <a:gd name="T3" fmla="*/ 108 h 367"/>
                <a:gd name="T4" fmla="*/ 253 w 260"/>
                <a:gd name="T5" fmla="*/ 108 h 367"/>
                <a:gd name="T6" fmla="*/ 0 w 260"/>
                <a:gd name="T7" fmla="*/ 0 h 367"/>
                <a:gd name="T8" fmla="*/ 0 w 260"/>
                <a:gd name="T9" fmla="*/ 367 h 367"/>
                <a:gd name="T10" fmla="*/ 260 w 260"/>
                <a:gd name="T11" fmla="*/ 367 h 367"/>
                <a:gd name="T12" fmla="*/ 260 w 260"/>
                <a:gd name="T13" fmla="*/ 100 h 367"/>
                <a:gd name="T14" fmla="*/ 161 w 260"/>
                <a:gd name="T15" fmla="*/ 1 h 367"/>
                <a:gd name="T16" fmla="*/ 0 w 260"/>
                <a:gd name="T17" fmla="*/ 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0" h="367">
                  <a:moveTo>
                    <a:pt x="153" y="7"/>
                  </a:moveTo>
                  <a:lnTo>
                    <a:pt x="153" y="108"/>
                  </a:lnTo>
                  <a:lnTo>
                    <a:pt x="253" y="108"/>
                  </a:lnTo>
                  <a:moveTo>
                    <a:pt x="0" y="0"/>
                  </a:moveTo>
                  <a:lnTo>
                    <a:pt x="0" y="367"/>
                  </a:lnTo>
                  <a:lnTo>
                    <a:pt x="260" y="367"/>
                  </a:lnTo>
                  <a:lnTo>
                    <a:pt x="260" y="100"/>
                  </a:lnTo>
                  <a:lnTo>
                    <a:pt x="161" y="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11" name="Navigation Buttons">
              <a:extLst>
                <a:ext uri="{FF2B5EF4-FFF2-40B4-BE49-F238E27FC236}">
                  <a16:creationId xmlns:a16="http://schemas.microsoft.com/office/drawing/2014/main" id="{9F95DB57-C112-4E18-B90B-E922BDDF5405}"/>
                </a:ext>
              </a:extLst>
            </p:cNvPr>
            <p:cNvGrpSpPr/>
            <p:nvPr/>
          </p:nvGrpSpPr>
          <p:grpSpPr>
            <a:xfrm>
              <a:off x="697512" y="1480941"/>
              <a:ext cx="518673" cy="137046"/>
              <a:chOff x="697512" y="1480941"/>
              <a:chExt cx="518673" cy="137046"/>
            </a:xfrm>
          </p:grpSpPr>
          <p:sp>
            <p:nvSpPr>
              <p:cNvPr id="12" name="Back Button" descr="&lt;SmartSettings&gt;&lt;SmartResize anchorLeft=&quot;Absolute&quot; anchorTop=&quot;Absolute&quot; anchorRight=&quot;None&quot; anchorBottom=&quot;None&quot; /&gt;&lt;/SmartSettings&gt;">
                <a:extLst>
                  <a:ext uri="{FF2B5EF4-FFF2-40B4-BE49-F238E27FC236}">
                    <a16:creationId xmlns:a16="http://schemas.microsoft.com/office/drawing/2014/main" id="{5F804EB8-E7BD-4933-B1E5-0FA6C6183632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8"/>
                </p:custDataLst>
              </p:nvPr>
            </p:nvSpPr>
            <p:spPr bwMode="auto">
              <a:xfrm>
                <a:off x="697512" y="1501687"/>
                <a:ext cx="123249" cy="95555"/>
              </a:xfrm>
              <a:custGeom>
                <a:avLst/>
                <a:gdLst>
                  <a:gd name="T0" fmla="*/ 159 w 423"/>
                  <a:gd name="T1" fmla="*/ 332 h 332"/>
                  <a:gd name="T2" fmla="*/ 0 w 423"/>
                  <a:gd name="T3" fmla="*/ 166 h 332"/>
                  <a:gd name="T4" fmla="*/ 159 w 423"/>
                  <a:gd name="T5" fmla="*/ 0 h 332"/>
                  <a:gd name="T6" fmla="*/ 15 w 423"/>
                  <a:gd name="T7" fmla="*/ 166 h 332"/>
                  <a:gd name="T8" fmla="*/ 423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159" y="332"/>
                    </a:moveTo>
                    <a:lnTo>
                      <a:pt x="0" y="166"/>
                    </a:lnTo>
                    <a:lnTo>
                      <a:pt x="159" y="0"/>
                    </a:lnTo>
                    <a:moveTo>
                      <a:pt x="15" y="166"/>
                    </a:moveTo>
                    <a:lnTo>
                      <a:pt x="423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" name="Forward Button" descr="&lt;SmartSettings&gt;&lt;SmartResize anchorLeft=&quot;Absolute&quot; anchorTop=&quot;Absolute&quot; anchorRight=&quot;None&quot; anchorBottom=&quot;None&quot; /&gt;&lt;/SmartSettings&gt;">
                <a:extLst>
                  <a:ext uri="{FF2B5EF4-FFF2-40B4-BE49-F238E27FC236}">
                    <a16:creationId xmlns:a16="http://schemas.microsoft.com/office/drawing/2014/main" id="{5E2E0D67-100E-46EF-A62E-96AEF34F529E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892656" y="1501687"/>
                <a:ext cx="123249" cy="95555"/>
              </a:xfrm>
              <a:custGeom>
                <a:avLst/>
                <a:gdLst>
                  <a:gd name="T0" fmla="*/ 265 w 423"/>
                  <a:gd name="T1" fmla="*/ 0 h 332"/>
                  <a:gd name="T2" fmla="*/ 423 w 423"/>
                  <a:gd name="T3" fmla="*/ 166 h 332"/>
                  <a:gd name="T4" fmla="*/ 265 w 423"/>
                  <a:gd name="T5" fmla="*/ 332 h 332"/>
                  <a:gd name="T6" fmla="*/ 408 w 423"/>
                  <a:gd name="T7" fmla="*/ 166 h 332"/>
                  <a:gd name="T8" fmla="*/ 0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265" y="0"/>
                    </a:moveTo>
                    <a:lnTo>
                      <a:pt x="423" y="166"/>
                    </a:lnTo>
                    <a:lnTo>
                      <a:pt x="265" y="332"/>
                    </a:lnTo>
                    <a:moveTo>
                      <a:pt x="408" y="166"/>
                    </a:moveTo>
                    <a:lnTo>
                      <a:pt x="0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4" name="Reload Button" descr="&lt;SmartSettings&gt;&lt;SmartResize anchorLeft=&quot;Absolute&quot; anchorTop=&quot;Absolute&quot; anchorRight=&quot;None&quot; anchorBottom=&quot;None&quot; /&gt;&lt;/SmartSettings&gt;">
                <a:extLst>
                  <a:ext uri="{FF2B5EF4-FFF2-40B4-BE49-F238E27FC236}">
                    <a16:creationId xmlns:a16="http://schemas.microsoft.com/office/drawing/2014/main" id="{EF7C73ED-2DA5-4AA7-8011-38415F5174E1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1087801" y="1480941"/>
                <a:ext cx="128384" cy="137046"/>
              </a:xfrm>
              <a:custGeom>
                <a:avLst/>
                <a:gdLst>
                  <a:gd name="T0" fmla="*/ 441 w 441"/>
                  <a:gd name="T1" fmla="*/ 7 h 474"/>
                  <a:gd name="T2" fmla="*/ 441 w 441"/>
                  <a:gd name="T3" fmla="*/ 144 h 474"/>
                  <a:gd name="T4" fmla="*/ 296 w 441"/>
                  <a:gd name="T5" fmla="*/ 144 h 474"/>
                  <a:gd name="T6" fmla="*/ 438 w 441"/>
                  <a:gd name="T7" fmla="*/ 309 h 474"/>
                  <a:gd name="T8" fmla="*/ 166 w 441"/>
                  <a:gd name="T9" fmla="*/ 434 h 474"/>
                  <a:gd name="T10" fmla="*/ 41 w 441"/>
                  <a:gd name="T11" fmla="*/ 162 h 474"/>
                  <a:gd name="T12" fmla="*/ 313 w 441"/>
                  <a:gd name="T13" fmla="*/ 37 h 474"/>
                  <a:gd name="T14" fmla="*/ 428 w 441"/>
                  <a:gd name="T15" fmla="*/ 139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41" h="474">
                    <a:moveTo>
                      <a:pt x="441" y="7"/>
                    </a:moveTo>
                    <a:lnTo>
                      <a:pt x="441" y="144"/>
                    </a:lnTo>
                    <a:lnTo>
                      <a:pt x="296" y="144"/>
                    </a:lnTo>
                    <a:moveTo>
                      <a:pt x="438" y="309"/>
                    </a:moveTo>
                    <a:cubicBezTo>
                      <a:pt x="397" y="418"/>
                      <a:pt x="276" y="474"/>
                      <a:pt x="166" y="434"/>
                    </a:cubicBezTo>
                    <a:cubicBezTo>
                      <a:pt x="56" y="393"/>
                      <a:pt x="0" y="271"/>
                      <a:pt x="41" y="162"/>
                    </a:cubicBezTo>
                    <a:cubicBezTo>
                      <a:pt x="82" y="52"/>
                      <a:pt x="202" y="0"/>
                      <a:pt x="313" y="37"/>
                    </a:cubicBezTo>
                    <a:cubicBezTo>
                      <a:pt x="357" y="51"/>
                      <a:pt x="398" y="91"/>
                      <a:pt x="428" y="139"/>
                    </a:cubicBezTo>
                  </a:path>
                </a:pathLst>
              </a:custGeom>
              <a:noFill/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AE412077-4754-4A81-A96F-640ABA2870D9}"/>
              </a:ext>
            </a:extLst>
          </p:cNvPr>
          <p:cNvSpPr/>
          <p:nvPr/>
        </p:nvSpPr>
        <p:spPr>
          <a:xfrm>
            <a:off x="1607985" y="1242367"/>
            <a:ext cx="8245698" cy="493444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Cadre 17">
            <a:extLst>
              <a:ext uri="{FF2B5EF4-FFF2-40B4-BE49-F238E27FC236}">
                <a16:creationId xmlns:a16="http://schemas.microsoft.com/office/drawing/2014/main" id="{51C67F92-E3FB-499A-9A4A-B0D9B2949961}"/>
              </a:ext>
            </a:extLst>
          </p:cNvPr>
          <p:cNvSpPr/>
          <p:nvPr/>
        </p:nvSpPr>
        <p:spPr>
          <a:xfrm>
            <a:off x="3653063" y="2499187"/>
            <a:ext cx="1910686" cy="2115403"/>
          </a:xfrm>
          <a:prstGeom prst="frame">
            <a:avLst/>
          </a:prstGeom>
          <a:solidFill>
            <a:srgbClr val="7E69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62D6ED01-054A-4A5C-8F30-FF573AAE1D1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5074" y="2756788"/>
            <a:ext cx="1446663" cy="1600200"/>
          </a:xfrm>
          <a:prstGeom prst="rect">
            <a:avLst/>
          </a:prstGeom>
        </p:spPr>
      </p:pic>
      <p:sp>
        <p:nvSpPr>
          <p:cNvPr id="21" name="ZoneTexte 20">
            <a:extLst>
              <a:ext uri="{FF2B5EF4-FFF2-40B4-BE49-F238E27FC236}">
                <a16:creationId xmlns:a16="http://schemas.microsoft.com/office/drawing/2014/main" id="{EF51C44E-0F19-40EA-92FB-3507DEF53C93}"/>
              </a:ext>
            </a:extLst>
          </p:cNvPr>
          <p:cNvSpPr txBox="1"/>
          <p:nvPr/>
        </p:nvSpPr>
        <p:spPr>
          <a:xfrm>
            <a:off x="5943012" y="2719167"/>
            <a:ext cx="252152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sz="1400" dirty="0"/>
              <a:t>Description du café, description du café, Description du café, description du café Description du café, description du café</a:t>
            </a:r>
          </a:p>
          <a:p>
            <a:pPr algn="ctr"/>
            <a:endParaRPr lang="fr-FR" sz="1400" dirty="0"/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D24BFF09-56B8-4198-B44D-AD22ADF516F3}"/>
              </a:ext>
            </a:extLst>
          </p:cNvPr>
          <p:cNvSpPr txBox="1"/>
          <p:nvPr/>
        </p:nvSpPr>
        <p:spPr>
          <a:xfrm>
            <a:off x="5940078" y="4126553"/>
            <a:ext cx="5331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Prix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D174A259-B822-4D9D-811A-2E0A5627C632}"/>
              </a:ext>
            </a:extLst>
          </p:cNvPr>
          <p:cNvSpPr txBox="1"/>
          <p:nvPr/>
        </p:nvSpPr>
        <p:spPr>
          <a:xfrm>
            <a:off x="7065885" y="3936064"/>
            <a:ext cx="13986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Moulu</a:t>
            </a:r>
          </a:p>
        </p:txBody>
      </p:sp>
      <p:sp>
        <p:nvSpPr>
          <p:cNvPr id="24" name="Flèche : bas 23">
            <a:extLst>
              <a:ext uri="{FF2B5EF4-FFF2-40B4-BE49-F238E27FC236}">
                <a16:creationId xmlns:a16="http://schemas.microsoft.com/office/drawing/2014/main" id="{52013459-1212-4693-BBFB-233F05852961}"/>
              </a:ext>
            </a:extLst>
          </p:cNvPr>
          <p:cNvSpPr/>
          <p:nvPr/>
        </p:nvSpPr>
        <p:spPr>
          <a:xfrm>
            <a:off x="8126441" y="3945109"/>
            <a:ext cx="133595" cy="20253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Rectangle : coins arrondis 24">
            <a:extLst>
              <a:ext uri="{FF2B5EF4-FFF2-40B4-BE49-F238E27FC236}">
                <a16:creationId xmlns:a16="http://schemas.microsoft.com/office/drawing/2014/main" id="{B87BE6E3-6A73-41BC-9F66-BD6B927C7818}"/>
              </a:ext>
            </a:extLst>
          </p:cNvPr>
          <p:cNvSpPr/>
          <p:nvPr/>
        </p:nvSpPr>
        <p:spPr>
          <a:xfrm>
            <a:off x="7555568" y="4867767"/>
            <a:ext cx="752924" cy="433785"/>
          </a:xfrm>
          <a:prstGeom prst="roundRect">
            <a:avLst/>
          </a:prstGeom>
          <a:solidFill>
            <a:srgbClr val="7E695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/>
              <a:t>Acheter</a:t>
            </a:r>
          </a:p>
        </p:txBody>
      </p:sp>
      <p:cxnSp>
        <p:nvCxnSpPr>
          <p:cNvPr id="26" name="Connecteur droit 25">
            <a:extLst>
              <a:ext uri="{FF2B5EF4-FFF2-40B4-BE49-F238E27FC236}">
                <a16:creationId xmlns:a16="http://schemas.microsoft.com/office/drawing/2014/main" id="{C45BA771-F035-4F41-8183-BBA7201AF797}"/>
              </a:ext>
            </a:extLst>
          </p:cNvPr>
          <p:cNvCxnSpPr>
            <a:cxnSpLocks/>
          </p:cNvCxnSpPr>
          <p:nvPr/>
        </p:nvCxnSpPr>
        <p:spPr>
          <a:xfrm>
            <a:off x="8030165" y="3919503"/>
            <a:ext cx="0" cy="2769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62ED5A62-CFCE-47EF-9D1A-89EAEDCA918F}"/>
              </a:ext>
            </a:extLst>
          </p:cNvPr>
          <p:cNvSpPr/>
          <p:nvPr/>
        </p:nvSpPr>
        <p:spPr>
          <a:xfrm>
            <a:off x="7065885" y="4229624"/>
            <a:ext cx="1242607" cy="28463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8ACE42FA-E224-4C95-B384-20179349139E}"/>
              </a:ext>
            </a:extLst>
          </p:cNvPr>
          <p:cNvSpPr txBox="1"/>
          <p:nvPr/>
        </p:nvSpPr>
        <p:spPr>
          <a:xfrm>
            <a:off x="4215003" y="1814061"/>
            <a:ext cx="30843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/>
              <a:t>Sélection de la semaine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A2EADF64-8B40-4EC1-ADDF-C5AA59701A77}"/>
              </a:ext>
            </a:extLst>
          </p:cNvPr>
          <p:cNvSpPr txBox="1"/>
          <p:nvPr/>
        </p:nvSpPr>
        <p:spPr>
          <a:xfrm>
            <a:off x="7065885" y="4247325"/>
            <a:ext cx="9996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En grain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2F715F6-6E5F-4A9F-AF74-0E11DF761144}"/>
              </a:ext>
            </a:extLst>
          </p:cNvPr>
          <p:cNvSpPr/>
          <p:nvPr/>
        </p:nvSpPr>
        <p:spPr>
          <a:xfrm>
            <a:off x="7065885" y="3914893"/>
            <a:ext cx="1242607" cy="3193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Signe Moins 28">
            <a:extLst>
              <a:ext uri="{FF2B5EF4-FFF2-40B4-BE49-F238E27FC236}">
                <a16:creationId xmlns:a16="http://schemas.microsoft.com/office/drawing/2014/main" id="{FA9A8BF7-F365-484C-95CB-0EE56A07E4BA}"/>
              </a:ext>
            </a:extLst>
          </p:cNvPr>
          <p:cNvSpPr/>
          <p:nvPr/>
        </p:nvSpPr>
        <p:spPr>
          <a:xfrm>
            <a:off x="1734639" y="1397041"/>
            <a:ext cx="244809" cy="179099"/>
          </a:xfrm>
          <a:prstGeom prst="mathMinus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Signe Moins 31">
            <a:extLst>
              <a:ext uri="{FF2B5EF4-FFF2-40B4-BE49-F238E27FC236}">
                <a16:creationId xmlns:a16="http://schemas.microsoft.com/office/drawing/2014/main" id="{9067E01A-B2A6-460C-A5BC-D351D5B59B93}"/>
              </a:ext>
            </a:extLst>
          </p:cNvPr>
          <p:cNvSpPr/>
          <p:nvPr/>
        </p:nvSpPr>
        <p:spPr>
          <a:xfrm>
            <a:off x="1739438" y="1488479"/>
            <a:ext cx="244809" cy="179099"/>
          </a:xfrm>
          <a:prstGeom prst="mathMinus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Signe Moins 32">
            <a:extLst>
              <a:ext uri="{FF2B5EF4-FFF2-40B4-BE49-F238E27FC236}">
                <a16:creationId xmlns:a16="http://schemas.microsoft.com/office/drawing/2014/main" id="{725D8ACD-86A9-412A-9C57-0D6FB598E8D5}"/>
              </a:ext>
            </a:extLst>
          </p:cNvPr>
          <p:cNvSpPr/>
          <p:nvPr/>
        </p:nvSpPr>
        <p:spPr>
          <a:xfrm>
            <a:off x="1730390" y="1319471"/>
            <a:ext cx="244809" cy="179099"/>
          </a:xfrm>
          <a:prstGeom prst="mathMinus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9413444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Browser" descr="&lt;SmartSettings&gt;&lt;SmartResize enabled=&quot;True&quot; minWidth=&quot;140&quot; minHeight=&quot;50&quot; /&gt;&lt;/SmartSettings&gt;">
            <a:extLst>
              <a:ext uri="{FF2B5EF4-FFF2-40B4-BE49-F238E27FC236}">
                <a16:creationId xmlns:a16="http://schemas.microsoft.com/office/drawing/2014/main" id="{365B7847-F47B-4CA7-B70D-BB7B0A41078A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1607985" y="681189"/>
            <a:ext cx="8245698" cy="5495622"/>
            <a:chOff x="595683" y="1261242"/>
            <a:chExt cx="6668462" cy="4352544"/>
          </a:xfrm>
        </p:grpSpPr>
        <p:sp>
          <p:nvSpPr>
            <p:cNvPr id="5" name="Window Body" descr="&lt;SmartSettings&gt;&lt;SmartResize anchorLeft=&quot;Absolute&quot; anchorTop=&quot;Absolute&quot; anchorRight=&quot;Absolute&quot; anchorBottom=&quot;Absolute&quot; /&gt;&lt;/SmartSettings&gt;">
              <a:extLst>
                <a:ext uri="{FF2B5EF4-FFF2-40B4-BE49-F238E27FC236}">
                  <a16:creationId xmlns:a16="http://schemas.microsoft.com/office/drawing/2014/main" id="{E63EEFA7-F026-41A4-BB1B-C2B2266E5666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>
              <a:off x="595683" y="1684951"/>
              <a:ext cx="6668462" cy="392883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" name="Title Bar" descr="&lt;SmartSettings&gt;&lt;SmartResize anchorLeft=&quot;Absolute&quot; anchorTop=&quot;Absolut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A8D13BC2-3402-4052-9E3D-25842B0CFF59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595683" y="1261242"/>
              <a:ext cx="6668462" cy="42536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Browser</a:t>
              </a:r>
            </a:p>
          </p:txBody>
        </p:sp>
        <p:sp>
          <p:nvSpPr>
            <p:cNvPr id="7" name="Menu Button" descr="&lt;SmartSettings&gt;&lt;SmartResize anchorLeft=&quot;None&quot; anchorTop=&quot;Absolut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5AFEC80D-D2D3-46B0-9135-6332B08E100D}"/>
                </a:ext>
              </a:extLst>
            </p:cNvPr>
            <p:cNvSpPr>
              <a:spLocks noChangeAspect="1" noEditPoints="1"/>
            </p:cNvSpPr>
            <p:nvPr>
              <p:custDataLst>
                <p:tags r:id="rId4"/>
              </p:custDataLst>
            </p:nvPr>
          </p:nvSpPr>
          <p:spPr bwMode="auto">
            <a:xfrm>
              <a:off x="7071766" y="1504830"/>
              <a:ext cx="120681" cy="89269"/>
            </a:xfrm>
            <a:custGeom>
              <a:avLst/>
              <a:gdLst>
                <a:gd name="T0" fmla="*/ 0 w 415"/>
                <a:gd name="T1" fmla="*/ 309 h 309"/>
                <a:gd name="T2" fmla="*/ 415 w 415"/>
                <a:gd name="T3" fmla="*/ 309 h 309"/>
                <a:gd name="T4" fmla="*/ 0 w 415"/>
                <a:gd name="T5" fmla="*/ 155 h 309"/>
                <a:gd name="T6" fmla="*/ 415 w 415"/>
                <a:gd name="T7" fmla="*/ 155 h 309"/>
                <a:gd name="T8" fmla="*/ 0 w 415"/>
                <a:gd name="T9" fmla="*/ 0 h 309"/>
                <a:gd name="T10" fmla="*/ 415 w 415"/>
                <a:gd name="T11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5" h="309">
                  <a:moveTo>
                    <a:pt x="0" y="309"/>
                  </a:moveTo>
                  <a:lnTo>
                    <a:pt x="415" y="309"/>
                  </a:lnTo>
                  <a:moveTo>
                    <a:pt x="0" y="155"/>
                  </a:moveTo>
                  <a:lnTo>
                    <a:pt x="415" y="155"/>
                  </a:lnTo>
                  <a:moveTo>
                    <a:pt x="0" y="0"/>
                  </a:moveTo>
                  <a:lnTo>
                    <a:pt x="415" y="0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Close Button" descr="&lt;SmartSettings&gt;&lt;SmartResize anchorLeft=&quot;None&quot; anchorTop=&quot;Absolut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047C65CB-966E-4E20-A10F-3BFE142A754B}"/>
                </a:ext>
              </a:extLst>
            </p:cNvPr>
            <p:cNvSpPr>
              <a:spLocks noEditPoints="1"/>
            </p:cNvSpPr>
            <p:nvPr>
              <p:custDataLst>
                <p:tags r:id="rId5"/>
              </p:custDataLst>
            </p:nvPr>
          </p:nvSpPr>
          <p:spPr bwMode="auto">
            <a:xfrm>
              <a:off x="7093599" y="1317670"/>
              <a:ext cx="79598" cy="75438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noFill/>
            <a:ln w="9525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" name="Address Box" descr="&lt;SmartSettings&gt;&lt;SmartResize anchorLeft=&quot;Absolute&quot; anchorTop=&quot;Absolut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417E5F53-6C31-4854-90D1-B86F9BD1961D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1325889" y="1455317"/>
              <a:ext cx="5674177" cy="188294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237744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noProof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www.example.com</a:t>
              </a:r>
            </a:p>
          </p:txBody>
        </p:sp>
        <p:sp>
          <p:nvSpPr>
            <p:cNvPr id="10" name="Document Icon" descr="&lt;SmartSettings&gt;&lt;SmartResize anchorLeft=&quot;Absolute&quot; anchorTop=&quot;Absolute&quot; anchorRight=&quot;None&quot; anchorBottom=&quot;None&quot; /&gt;&lt;/SmartSettings&gt;">
              <a:extLst>
                <a:ext uri="{FF2B5EF4-FFF2-40B4-BE49-F238E27FC236}">
                  <a16:creationId xmlns:a16="http://schemas.microsoft.com/office/drawing/2014/main" id="{613720B0-7319-4A87-9A45-29D2435EBCC3}"/>
                </a:ext>
              </a:extLst>
            </p:cNvPr>
            <p:cNvSpPr>
              <a:spLocks noChangeAspect="1" noEditPoints="1"/>
            </p:cNvSpPr>
            <p:nvPr>
              <p:custDataLst>
                <p:tags r:id="rId7"/>
              </p:custDataLst>
            </p:nvPr>
          </p:nvSpPr>
          <p:spPr bwMode="auto">
            <a:xfrm>
              <a:off x="1387452" y="1496656"/>
              <a:ext cx="75747" cy="105613"/>
            </a:xfrm>
            <a:custGeom>
              <a:avLst/>
              <a:gdLst>
                <a:gd name="T0" fmla="*/ 153 w 260"/>
                <a:gd name="T1" fmla="*/ 7 h 367"/>
                <a:gd name="T2" fmla="*/ 153 w 260"/>
                <a:gd name="T3" fmla="*/ 108 h 367"/>
                <a:gd name="T4" fmla="*/ 253 w 260"/>
                <a:gd name="T5" fmla="*/ 108 h 367"/>
                <a:gd name="T6" fmla="*/ 0 w 260"/>
                <a:gd name="T7" fmla="*/ 0 h 367"/>
                <a:gd name="T8" fmla="*/ 0 w 260"/>
                <a:gd name="T9" fmla="*/ 367 h 367"/>
                <a:gd name="T10" fmla="*/ 260 w 260"/>
                <a:gd name="T11" fmla="*/ 367 h 367"/>
                <a:gd name="T12" fmla="*/ 260 w 260"/>
                <a:gd name="T13" fmla="*/ 100 h 367"/>
                <a:gd name="T14" fmla="*/ 161 w 260"/>
                <a:gd name="T15" fmla="*/ 1 h 367"/>
                <a:gd name="T16" fmla="*/ 0 w 260"/>
                <a:gd name="T17" fmla="*/ 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0" h="367">
                  <a:moveTo>
                    <a:pt x="153" y="7"/>
                  </a:moveTo>
                  <a:lnTo>
                    <a:pt x="153" y="108"/>
                  </a:lnTo>
                  <a:lnTo>
                    <a:pt x="253" y="108"/>
                  </a:lnTo>
                  <a:moveTo>
                    <a:pt x="0" y="0"/>
                  </a:moveTo>
                  <a:lnTo>
                    <a:pt x="0" y="367"/>
                  </a:lnTo>
                  <a:lnTo>
                    <a:pt x="260" y="367"/>
                  </a:lnTo>
                  <a:lnTo>
                    <a:pt x="260" y="100"/>
                  </a:lnTo>
                  <a:lnTo>
                    <a:pt x="161" y="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11" name="Navigation Buttons">
              <a:extLst>
                <a:ext uri="{FF2B5EF4-FFF2-40B4-BE49-F238E27FC236}">
                  <a16:creationId xmlns:a16="http://schemas.microsoft.com/office/drawing/2014/main" id="{99B496D2-8255-4FDD-B6A0-5E5CE5F6D6B2}"/>
                </a:ext>
              </a:extLst>
            </p:cNvPr>
            <p:cNvGrpSpPr/>
            <p:nvPr/>
          </p:nvGrpSpPr>
          <p:grpSpPr>
            <a:xfrm>
              <a:off x="697512" y="1480941"/>
              <a:ext cx="518673" cy="137046"/>
              <a:chOff x="697512" y="1480941"/>
              <a:chExt cx="518673" cy="137046"/>
            </a:xfrm>
          </p:grpSpPr>
          <p:sp>
            <p:nvSpPr>
              <p:cNvPr id="12" name="Back Button" descr="&lt;SmartSettings&gt;&lt;SmartResize anchorLeft=&quot;Absolute&quot; anchorTop=&quot;Absolute&quot; anchorRight=&quot;None&quot; anchorBottom=&quot;None&quot; /&gt;&lt;/SmartSettings&gt;">
                <a:extLst>
                  <a:ext uri="{FF2B5EF4-FFF2-40B4-BE49-F238E27FC236}">
                    <a16:creationId xmlns:a16="http://schemas.microsoft.com/office/drawing/2014/main" id="{A1253070-9427-4EE7-BB0B-50CDEC39D894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8"/>
                </p:custDataLst>
              </p:nvPr>
            </p:nvSpPr>
            <p:spPr bwMode="auto">
              <a:xfrm>
                <a:off x="697512" y="1501687"/>
                <a:ext cx="123249" cy="95555"/>
              </a:xfrm>
              <a:custGeom>
                <a:avLst/>
                <a:gdLst>
                  <a:gd name="T0" fmla="*/ 159 w 423"/>
                  <a:gd name="T1" fmla="*/ 332 h 332"/>
                  <a:gd name="T2" fmla="*/ 0 w 423"/>
                  <a:gd name="T3" fmla="*/ 166 h 332"/>
                  <a:gd name="T4" fmla="*/ 159 w 423"/>
                  <a:gd name="T5" fmla="*/ 0 h 332"/>
                  <a:gd name="T6" fmla="*/ 15 w 423"/>
                  <a:gd name="T7" fmla="*/ 166 h 332"/>
                  <a:gd name="T8" fmla="*/ 423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159" y="332"/>
                    </a:moveTo>
                    <a:lnTo>
                      <a:pt x="0" y="166"/>
                    </a:lnTo>
                    <a:lnTo>
                      <a:pt x="159" y="0"/>
                    </a:lnTo>
                    <a:moveTo>
                      <a:pt x="15" y="166"/>
                    </a:moveTo>
                    <a:lnTo>
                      <a:pt x="423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" name="Forward Button" descr="&lt;SmartSettings&gt;&lt;SmartResize anchorLeft=&quot;Absolute&quot; anchorTop=&quot;Absolute&quot; anchorRight=&quot;None&quot; anchorBottom=&quot;None&quot; /&gt;&lt;/SmartSettings&gt;">
                <a:extLst>
                  <a:ext uri="{FF2B5EF4-FFF2-40B4-BE49-F238E27FC236}">
                    <a16:creationId xmlns:a16="http://schemas.microsoft.com/office/drawing/2014/main" id="{AED7F486-C71C-4843-B0D6-CC902A7CB942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892656" y="1501687"/>
                <a:ext cx="123249" cy="95555"/>
              </a:xfrm>
              <a:custGeom>
                <a:avLst/>
                <a:gdLst>
                  <a:gd name="T0" fmla="*/ 265 w 423"/>
                  <a:gd name="T1" fmla="*/ 0 h 332"/>
                  <a:gd name="T2" fmla="*/ 423 w 423"/>
                  <a:gd name="T3" fmla="*/ 166 h 332"/>
                  <a:gd name="T4" fmla="*/ 265 w 423"/>
                  <a:gd name="T5" fmla="*/ 332 h 332"/>
                  <a:gd name="T6" fmla="*/ 408 w 423"/>
                  <a:gd name="T7" fmla="*/ 166 h 332"/>
                  <a:gd name="T8" fmla="*/ 0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265" y="0"/>
                    </a:moveTo>
                    <a:lnTo>
                      <a:pt x="423" y="166"/>
                    </a:lnTo>
                    <a:lnTo>
                      <a:pt x="265" y="332"/>
                    </a:lnTo>
                    <a:moveTo>
                      <a:pt x="408" y="166"/>
                    </a:moveTo>
                    <a:lnTo>
                      <a:pt x="0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4" name="Reload Button" descr="&lt;SmartSettings&gt;&lt;SmartResize anchorLeft=&quot;Absolute&quot; anchorTop=&quot;Absolute&quot; anchorRight=&quot;None&quot; anchorBottom=&quot;None&quot; /&gt;&lt;/SmartSettings&gt;">
                <a:extLst>
                  <a:ext uri="{FF2B5EF4-FFF2-40B4-BE49-F238E27FC236}">
                    <a16:creationId xmlns:a16="http://schemas.microsoft.com/office/drawing/2014/main" id="{BFAAA4D2-7672-41F0-9BFD-6E21B733153F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1087801" y="1480941"/>
                <a:ext cx="128384" cy="137046"/>
              </a:xfrm>
              <a:custGeom>
                <a:avLst/>
                <a:gdLst>
                  <a:gd name="T0" fmla="*/ 441 w 441"/>
                  <a:gd name="T1" fmla="*/ 7 h 474"/>
                  <a:gd name="T2" fmla="*/ 441 w 441"/>
                  <a:gd name="T3" fmla="*/ 144 h 474"/>
                  <a:gd name="T4" fmla="*/ 296 w 441"/>
                  <a:gd name="T5" fmla="*/ 144 h 474"/>
                  <a:gd name="T6" fmla="*/ 438 w 441"/>
                  <a:gd name="T7" fmla="*/ 309 h 474"/>
                  <a:gd name="T8" fmla="*/ 166 w 441"/>
                  <a:gd name="T9" fmla="*/ 434 h 474"/>
                  <a:gd name="T10" fmla="*/ 41 w 441"/>
                  <a:gd name="T11" fmla="*/ 162 h 474"/>
                  <a:gd name="T12" fmla="*/ 313 w 441"/>
                  <a:gd name="T13" fmla="*/ 37 h 474"/>
                  <a:gd name="T14" fmla="*/ 428 w 441"/>
                  <a:gd name="T15" fmla="*/ 139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41" h="474">
                    <a:moveTo>
                      <a:pt x="441" y="7"/>
                    </a:moveTo>
                    <a:lnTo>
                      <a:pt x="441" y="144"/>
                    </a:lnTo>
                    <a:lnTo>
                      <a:pt x="296" y="144"/>
                    </a:lnTo>
                    <a:moveTo>
                      <a:pt x="438" y="309"/>
                    </a:moveTo>
                    <a:cubicBezTo>
                      <a:pt x="397" y="418"/>
                      <a:pt x="276" y="474"/>
                      <a:pt x="166" y="434"/>
                    </a:cubicBezTo>
                    <a:cubicBezTo>
                      <a:pt x="56" y="393"/>
                      <a:pt x="0" y="271"/>
                      <a:pt x="41" y="162"/>
                    </a:cubicBezTo>
                    <a:cubicBezTo>
                      <a:pt x="82" y="52"/>
                      <a:pt x="202" y="0"/>
                      <a:pt x="313" y="37"/>
                    </a:cubicBezTo>
                    <a:cubicBezTo>
                      <a:pt x="357" y="51"/>
                      <a:pt x="398" y="91"/>
                      <a:pt x="428" y="139"/>
                    </a:cubicBezTo>
                  </a:path>
                </a:pathLst>
              </a:custGeom>
              <a:noFill/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3541471B-7F6C-4E8F-AEF3-8068C7FEE447}"/>
              </a:ext>
            </a:extLst>
          </p:cNvPr>
          <p:cNvSpPr/>
          <p:nvPr/>
        </p:nvSpPr>
        <p:spPr>
          <a:xfrm>
            <a:off x="1607985" y="1242367"/>
            <a:ext cx="8245698" cy="493444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55C2586F-D7E6-45EF-BA75-7BC0C9F3D997}"/>
              </a:ext>
            </a:extLst>
          </p:cNvPr>
          <p:cNvSpPr txBox="1"/>
          <p:nvPr/>
        </p:nvSpPr>
        <p:spPr>
          <a:xfrm>
            <a:off x="4215003" y="1814061"/>
            <a:ext cx="30843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/>
              <a:t>Mon panier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022E94BC-5CDB-4AEE-86FA-00FC831CEEDE}"/>
              </a:ext>
            </a:extLst>
          </p:cNvPr>
          <p:cNvSpPr txBox="1"/>
          <p:nvPr/>
        </p:nvSpPr>
        <p:spPr>
          <a:xfrm>
            <a:off x="5785189" y="2742613"/>
            <a:ext cx="1337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Total:    17€</a:t>
            </a:r>
          </a:p>
        </p:txBody>
      </p:sp>
      <p:sp>
        <p:nvSpPr>
          <p:cNvPr id="21" name="Rectangle : coins arrondis 20">
            <a:hlinkClick r:id="rId12" action="ppaction://hlinksldjump"/>
            <a:extLst>
              <a:ext uri="{FF2B5EF4-FFF2-40B4-BE49-F238E27FC236}">
                <a16:creationId xmlns:a16="http://schemas.microsoft.com/office/drawing/2014/main" id="{BFA08A52-48C1-4693-8DDC-55FCF50BE593}"/>
              </a:ext>
            </a:extLst>
          </p:cNvPr>
          <p:cNvSpPr/>
          <p:nvPr/>
        </p:nvSpPr>
        <p:spPr>
          <a:xfrm>
            <a:off x="8344822" y="4049028"/>
            <a:ext cx="771394" cy="343320"/>
          </a:xfrm>
          <a:prstGeom prst="roundRect">
            <a:avLst/>
          </a:prstGeom>
          <a:solidFill>
            <a:srgbClr val="7E6958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Payer</a:t>
            </a:r>
          </a:p>
        </p:txBody>
      </p:sp>
      <p:sp>
        <p:nvSpPr>
          <p:cNvPr id="22" name="Rectangle : coins arrondis 21">
            <a:hlinkClick r:id="rId13" action="ppaction://hlinksldjump"/>
            <a:extLst>
              <a:ext uri="{FF2B5EF4-FFF2-40B4-BE49-F238E27FC236}">
                <a16:creationId xmlns:a16="http://schemas.microsoft.com/office/drawing/2014/main" id="{B554F5D7-D322-4B95-83E7-FE5BE41EEDF7}"/>
              </a:ext>
            </a:extLst>
          </p:cNvPr>
          <p:cNvSpPr/>
          <p:nvPr/>
        </p:nvSpPr>
        <p:spPr>
          <a:xfrm>
            <a:off x="5798051" y="4049028"/>
            <a:ext cx="1002037" cy="343320"/>
          </a:xfrm>
          <a:prstGeom prst="roundRect">
            <a:avLst/>
          </a:prstGeom>
          <a:solidFill>
            <a:srgbClr val="7E6958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Annuler</a:t>
            </a:r>
          </a:p>
        </p:txBody>
      </p:sp>
      <p:pic>
        <p:nvPicPr>
          <p:cNvPr id="25" name="Image 24">
            <a:extLst>
              <a:ext uri="{FF2B5EF4-FFF2-40B4-BE49-F238E27FC236}">
                <a16:creationId xmlns:a16="http://schemas.microsoft.com/office/drawing/2014/main" id="{34118BEA-64D8-4391-AB28-45299414C39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9069" y="1597783"/>
            <a:ext cx="835586" cy="835586"/>
          </a:xfrm>
          <a:prstGeom prst="rect">
            <a:avLst/>
          </a:prstGeom>
        </p:spPr>
      </p:pic>
      <p:graphicFrame>
        <p:nvGraphicFramePr>
          <p:cNvPr id="26" name="Tableau 20">
            <a:extLst>
              <a:ext uri="{FF2B5EF4-FFF2-40B4-BE49-F238E27FC236}">
                <a16:creationId xmlns:a16="http://schemas.microsoft.com/office/drawing/2014/main" id="{124BD399-31C3-400A-883F-B2B37DB18A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7486171"/>
              </p:ext>
            </p:extLst>
          </p:nvPr>
        </p:nvGraphicFramePr>
        <p:xfrm>
          <a:off x="1872484" y="2567559"/>
          <a:ext cx="3648206" cy="19555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2701">
                  <a:extLst>
                    <a:ext uri="{9D8B030D-6E8A-4147-A177-3AD203B41FA5}">
                      <a16:colId xmlns:a16="http://schemas.microsoft.com/office/drawing/2014/main" val="867343117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976913766"/>
                    </a:ext>
                  </a:extLst>
                </a:gridCol>
                <a:gridCol w="925830">
                  <a:extLst>
                    <a:ext uri="{9D8B030D-6E8A-4147-A177-3AD203B41FA5}">
                      <a16:colId xmlns:a16="http://schemas.microsoft.com/office/drawing/2014/main" val="1545556462"/>
                    </a:ext>
                  </a:extLst>
                </a:gridCol>
                <a:gridCol w="608175">
                  <a:extLst>
                    <a:ext uri="{9D8B030D-6E8A-4147-A177-3AD203B41FA5}">
                      <a16:colId xmlns:a16="http://schemas.microsoft.com/office/drawing/2014/main" val="3760512838"/>
                    </a:ext>
                  </a:extLst>
                </a:gridCol>
              </a:tblGrid>
              <a:tr h="630077">
                <a:tc>
                  <a:txBody>
                    <a:bodyPr/>
                    <a:lstStyle/>
                    <a:p>
                      <a:r>
                        <a:rPr lang="fr-FR" sz="1400" dirty="0"/>
                        <a:t>Nom du Produit</a:t>
                      </a:r>
                    </a:p>
                  </a:txBody>
                  <a:tcPr>
                    <a:solidFill>
                      <a:srgbClr val="7E695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Qté</a:t>
                      </a:r>
                    </a:p>
                  </a:txBody>
                  <a:tcPr>
                    <a:solidFill>
                      <a:srgbClr val="7E695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Prix</a:t>
                      </a:r>
                      <a:r>
                        <a:rPr lang="fr-FR" dirty="0"/>
                        <a:t> TTC</a:t>
                      </a:r>
                    </a:p>
                  </a:txBody>
                  <a:tcPr>
                    <a:solidFill>
                      <a:srgbClr val="7E6958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rgbClr val="7E69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6157289"/>
                  </a:ext>
                </a:extLst>
              </a:tr>
              <a:tr h="472557">
                <a:tc>
                  <a:txBody>
                    <a:bodyPr/>
                    <a:lstStyle/>
                    <a:p>
                      <a:pPr algn="ctr"/>
                      <a:r>
                        <a:rPr lang="fr-FR" sz="1200" dirty="0"/>
                        <a:t>Arabica en grain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8€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8625397"/>
                  </a:ext>
                </a:extLst>
              </a:tr>
              <a:tr h="421106">
                <a:tc>
                  <a:txBody>
                    <a:bodyPr/>
                    <a:lstStyle/>
                    <a:p>
                      <a:pPr algn="ctr"/>
                      <a:r>
                        <a:rPr lang="fr-FR" sz="1200" dirty="0"/>
                        <a:t>Robusta moulu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9€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8371335"/>
                  </a:ext>
                </a:extLst>
              </a:tr>
              <a:tr h="431815">
                <a:tc>
                  <a:txBody>
                    <a:bodyPr/>
                    <a:lstStyle/>
                    <a:p>
                      <a:pPr algn="ctr"/>
                      <a:r>
                        <a:rPr lang="fr-FR" sz="1200" dirty="0"/>
                        <a:t>échantillon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0€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374749"/>
                  </a:ext>
                </a:extLst>
              </a:tr>
            </a:tbl>
          </a:graphicData>
        </a:graphic>
      </p:graphicFrame>
      <p:pic>
        <p:nvPicPr>
          <p:cNvPr id="27" name="Image 26">
            <a:extLst>
              <a:ext uri="{FF2B5EF4-FFF2-40B4-BE49-F238E27FC236}">
                <a16:creationId xmlns:a16="http://schemas.microsoft.com/office/drawing/2014/main" id="{28F5AF86-91F2-4193-8060-B4A79EE9373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936712" y="3266356"/>
            <a:ext cx="583883" cy="313955"/>
          </a:xfrm>
          <a:prstGeom prst="rect">
            <a:avLst/>
          </a:prstGeom>
        </p:spPr>
      </p:pic>
      <p:pic>
        <p:nvPicPr>
          <p:cNvPr id="28" name="Image 27">
            <a:extLst>
              <a:ext uri="{FF2B5EF4-FFF2-40B4-BE49-F238E27FC236}">
                <a16:creationId xmlns:a16="http://schemas.microsoft.com/office/drawing/2014/main" id="{7E525E61-FEA9-434D-BCD0-B1595353C08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936712" y="3733585"/>
            <a:ext cx="583883" cy="313955"/>
          </a:xfrm>
          <a:prstGeom prst="rect">
            <a:avLst/>
          </a:prstGeom>
        </p:spPr>
      </p:pic>
      <p:pic>
        <p:nvPicPr>
          <p:cNvPr id="29" name="Image 28">
            <a:extLst>
              <a:ext uri="{FF2B5EF4-FFF2-40B4-BE49-F238E27FC236}">
                <a16:creationId xmlns:a16="http://schemas.microsoft.com/office/drawing/2014/main" id="{721C0582-AB6E-4E15-AF2C-833EE3946DF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936712" y="4166116"/>
            <a:ext cx="583883" cy="313955"/>
          </a:xfrm>
          <a:prstGeom prst="rect">
            <a:avLst/>
          </a:prstGeom>
        </p:spPr>
      </p:pic>
      <p:sp>
        <p:nvSpPr>
          <p:cNvPr id="30" name="Triangle isocèle 29">
            <a:extLst>
              <a:ext uri="{FF2B5EF4-FFF2-40B4-BE49-F238E27FC236}">
                <a16:creationId xmlns:a16="http://schemas.microsoft.com/office/drawing/2014/main" id="{0C4588BA-59E4-4B33-B5E2-2B8300CB2499}"/>
              </a:ext>
            </a:extLst>
          </p:cNvPr>
          <p:cNvSpPr/>
          <p:nvPr/>
        </p:nvSpPr>
        <p:spPr>
          <a:xfrm>
            <a:off x="3730202" y="4163618"/>
            <a:ext cx="166297" cy="10805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Triangle isocèle 30">
            <a:extLst>
              <a:ext uri="{FF2B5EF4-FFF2-40B4-BE49-F238E27FC236}">
                <a16:creationId xmlns:a16="http://schemas.microsoft.com/office/drawing/2014/main" id="{E26267BE-E648-4B0B-8483-2ABCE1F348AE}"/>
              </a:ext>
            </a:extLst>
          </p:cNvPr>
          <p:cNvSpPr/>
          <p:nvPr/>
        </p:nvSpPr>
        <p:spPr>
          <a:xfrm rot="10800000">
            <a:off x="3714874" y="4323094"/>
            <a:ext cx="166297" cy="10805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Triangle isocèle 31">
            <a:extLst>
              <a:ext uri="{FF2B5EF4-FFF2-40B4-BE49-F238E27FC236}">
                <a16:creationId xmlns:a16="http://schemas.microsoft.com/office/drawing/2014/main" id="{412D0E69-D51D-4ED9-B9D0-58177769831F}"/>
              </a:ext>
            </a:extLst>
          </p:cNvPr>
          <p:cNvSpPr/>
          <p:nvPr/>
        </p:nvSpPr>
        <p:spPr>
          <a:xfrm>
            <a:off x="3722711" y="3272142"/>
            <a:ext cx="166297" cy="10805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Triangle isocèle 32">
            <a:extLst>
              <a:ext uri="{FF2B5EF4-FFF2-40B4-BE49-F238E27FC236}">
                <a16:creationId xmlns:a16="http://schemas.microsoft.com/office/drawing/2014/main" id="{9CA9AAFF-0EE0-497B-98BE-9E22897981CE}"/>
              </a:ext>
            </a:extLst>
          </p:cNvPr>
          <p:cNvSpPr/>
          <p:nvPr/>
        </p:nvSpPr>
        <p:spPr>
          <a:xfrm rot="10800000">
            <a:off x="3707383" y="3431618"/>
            <a:ext cx="166297" cy="10805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Triangle isocèle 41">
            <a:extLst>
              <a:ext uri="{FF2B5EF4-FFF2-40B4-BE49-F238E27FC236}">
                <a16:creationId xmlns:a16="http://schemas.microsoft.com/office/drawing/2014/main" id="{E3EC330E-A484-46F5-B00B-F06558796966}"/>
              </a:ext>
            </a:extLst>
          </p:cNvPr>
          <p:cNvSpPr/>
          <p:nvPr/>
        </p:nvSpPr>
        <p:spPr>
          <a:xfrm>
            <a:off x="3733753" y="3733585"/>
            <a:ext cx="166297" cy="10805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Triangle isocèle 42">
            <a:extLst>
              <a:ext uri="{FF2B5EF4-FFF2-40B4-BE49-F238E27FC236}">
                <a16:creationId xmlns:a16="http://schemas.microsoft.com/office/drawing/2014/main" id="{2D4ACCB0-E7FB-4596-A2CF-DDBFA59830B3}"/>
              </a:ext>
            </a:extLst>
          </p:cNvPr>
          <p:cNvSpPr/>
          <p:nvPr/>
        </p:nvSpPr>
        <p:spPr>
          <a:xfrm rot="10800000">
            <a:off x="3718425" y="3893061"/>
            <a:ext cx="166297" cy="10805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Signe Moins 33">
            <a:extLst>
              <a:ext uri="{FF2B5EF4-FFF2-40B4-BE49-F238E27FC236}">
                <a16:creationId xmlns:a16="http://schemas.microsoft.com/office/drawing/2014/main" id="{CA159A2B-3794-43BC-B59E-222FAE54DC09}"/>
              </a:ext>
            </a:extLst>
          </p:cNvPr>
          <p:cNvSpPr/>
          <p:nvPr/>
        </p:nvSpPr>
        <p:spPr>
          <a:xfrm>
            <a:off x="1734639" y="1397041"/>
            <a:ext cx="244809" cy="179099"/>
          </a:xfrm>
          <a:prstGeom prst="mathMinus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Signe Moins 34">
            <a:extLst>
              <a:ext uri="{FF2B5EF4-FFF2-40B4-BE49-F238E27FC236}">
                <a16:creationId xmlns:a16="http://schemas.microsoft.com/office/drawing/2014/main" id="{34537296-C33E-4896-B8D0-DE3F957B57E4}"/>
              </a:ext>
            </a:extLst>
          </p:cNvPr>
          <p:cNvSpPr/>
          <p:nvPr/>
        </p:nvSpPr>
        <p:spPr>
          <a:xfrm>
            <a:off x="1739438" y="1488479"/>
            <a:ext cx="244809" cy="179099"/>
          </a:xfrm>
          <a:prstGeom prst="mathMinus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Signe Moins 35">
            <a:extLst>
              <a:ext uri="{FF2B5EF4-FFF2-40B4-BE49-F238E27FC236}">
                <a16:creationId xmlns:a16="http://schemas.microsoft.com/office/drawing/2014/main" id="{72F6F911-6DA6-42E1-8701-F060EAF6EE8B}"/>
              </a:ext>
            </a:extLst>
          </p:cNvPr>
          <p:cNvSpPr/>
          <p:nvPr/>
        </p:nvSpPr>
        <p:spPr>
          <a:xfrm>
            <a:off x="1730390" y="1319471"/>
            <a:ext cx="244809" cy="179099"/>
          </a:xfrm>
          <a:prstGeom prst="mathMinus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574007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Browser" descr="&lt;SmartSettings&gt;&lt;SmartResize enabled=&quot;True&quot; minWidth=&quot;140&quot; minHeight=&quot;50&quot; /&gt;&lt;/SmartSettings&gt;">
            <a:extLst>
              <a:ext uri="{FF2B5EF4-FFF2-40B4-BE49-F238E27FC236}">
                <a16:creationId xmlns:a16="http://schemas.microsoft.com/office/drawing/2014/main" id="{CEE946C4-A796-4239-B68B-BCDF9DE0459E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1607985" y="681189"/>
            <a:ext cx="8245698" cy="5495622"/>
            <a:chOff x="595683" y="1261242"/>
            <a:chExt cx="6668462" cy="4352544"/>
          </a:xfrm>
        </p:grpSpPr>
        <p:sp>
          <p:nvSpPr>
            <p:cNvPr id="5" name="Window Body" descr="&lt;SmartSettings&gt;&lt;SmartResize anchorLeft=&quot;Absolute&quot; anchorTop=&quot;Absolute&quot; anchorRight=&quot;Absolute&quot; anchorBottom=&quot;Absolute&quot; /&gt;&lt;/SmartSettings&gt;">
              <a:extLst>
                <a:ext uri="{FF2B5EF4-FFF2-40B4-BE49-F238E27FC236}">
                  <a16:creationId xmlns:a16="http://schemas.microsoft.com/office/drawing/2014/main" id="{EF2E338E-ADDF-4F81-A73C-87A4FA73D232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595683" y="1684951"/>
              <a:ext cx="6668462" cy="392883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" name="Title Bar" descr="&lt;SmartSettings&gt;&lt;SmartResize anchorLeft=&quot;Absolute&quot; anchorTop=&quot;Absolut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39582BE4-79DF-4FBA-92E2-3FD0699805B7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>
              <a:off x="595683" y="1261242"/>
              <a:ext cx="6668462" cy="42536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Browser</a:t>
              </a:r>
            </a:p>
          </p:txBody>
        </p:sp>
        <p:sp>
          <p:nvSpPr>
            <p:cNvPr id="7" name="Menu Button" descr="&lt;SmartSettings&gt;&lt;SmartResize anchorLeft=&quot;None&quot; anchorTop=&quot;Absolut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2E0CE045-DFAD-4E10-B977-04DCC67686E2}"/>
                </a:ext>
              </a:extLst>
            </p:cNvPr>
            <p:cNvSpPr>
              <a:spLocks noChangeAspect="1" noEditPoints="1"/>
            </p:cNvSpPr>
            <p:nvPr>
              <p:custDataLst>
                <p:tags r:id="rId5"/>
              </p:custDataLst>
            </p:nvPr>
          </p:nvSpPr>
          <p:spPr bwMode="auto">
            <a:xfrm>
              <a:off x="7071766" y="1504830"/>
              <a:ext cx="120681" cy="89269"/>
            </a:xfrm>
            <a:custGeom>
              <a:avLst/>
              <a:gdLst>
                <a:gd name="T0" fmla="*/ 0 w 415"/>
                <a:gd name="T1" fmla="*/ 309 h 309"/>
                <a:gd name="T2" fmla="*/ 415 w 415"/>
                <a:gd name="T3" fmla="*/ 309 h 309"/>
                <a:gd name="T4" fmla="*/ 0 w 415"/>
                <a:gd name="T5" fmla="*/ 155 h 309"/>
                <a:gd name="T6" fmla="*/ 415 w 415"/>
                <a:gd name="T7" fmla="*/ 155 h 309"/>
                <a:gd name="T8" fmla="*/ 0 w 415"/>
                <a:gd name="T9" fmla="*/ 0 h 309"/>
                <a:gd name="T10" fmla="*/ 415 w 415"/>
                <a:gd name="T11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5" h="309">
                  <a:moveTo>
                    <a:pt x="0" y="309"/>
                  </a:moveTo>
                  <a:lnTo>
                    <a:pt x="415" y="309"/>
                  </a:lnTo>
                  <a:moveTo>
                    <a:pt x="0" y="155"/>
                  </a:moveTo>
                  <a:lnTo>
                    <a:pt x="415" y="155"/>
                  </a:lnTo>
                  <a:moveTo>
                    <a:pt x="0" y="0"/>
                  </a:moveTo>
                  <a:lnTo>
                    <a:pt x="415" y="0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Close Button" descr="&lt;SmartSettings&gt;&lt;SmartResize anchorLeft=&quot;None&quot; anchorTop=&quot;Absolut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54F8A03D-5119-4C4B-9408-674D7301551D}"/>
                </a:ext>
              </a:extLst>
            </p:cNvPr>
            <p:cNvSpPr>
              <a:spLocks noEditPoints="1"/>
            </p:cNvSpPr>
            <p:nvPr>
              <p:custDataLst>
                <p:tags r:id="rId6"/>
              </p:custDataLst>
            </p:nvPr>
          </p:nvSpPr>
          <p:spPr bwMode="auto">
            <a:xfrm>
              <a:off x="7093599" y="1317670"/>
              <a:ext cx="79598" cy="75438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noFill/>
            <a:ln w="9525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" name="Address Box" descr="&lt;SmartSettings&gt;&lt;SmartResize anchorLeft=&quot;Absolute&quot; anchorTop=&quot;Absolut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A1E1B127-8CC9-411A-9576-D94304876B6B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1325889" y="1455317"/>
              <a:ext cx="5674177" cy="188294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237744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noProof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www.example.com</a:t>
              </a:r>
            </a:p>
          </p:txBody>
        </p:sp>
        <p:sp>
          <p:nvSpPr>
            <p:cNvPr id="10" name="Document Icon" descr="&lt;SmartSettings&gt;&lt;SmartResize anchorLeft=&quot;Absolute&quot; anchorTop=&quot;Absolute&quot; anchorRight=&quot;None&quot; anchorBottom=&quot;None&quot; /&gt;&lt;/SmartSettings&gt;">
              <a:extLst>
                <a:ext uri="{FF2B5EF4-FFF2-40B4-BE49-F238E27FC236}">
                  <a16:creationId xmlns:a16="http://schemas.microsoft.com/office/drawing/2014/main" id="{8B6342EB-E3B4-4FD7-AB99-214C55E60565}"/>
                </a:ext>
              </a:extLst>
            </p:cNvPr>
            <p:cNvSpPr>
              <a:spLocks noChangeAspect="1" noEditPoints="1"/>
            </p:cNvSpPr>
            <p:nvPr>
              <p:custDataLst>
                <p:tags r:id="rId8"/>
              </p:custDataLst>
            </p:nvPr>
          </p:nvSpPr>
          <p:spPr bwMode="auto">
            <a:xfrm>
              <a:off x="1387452" y="1496656"/>
              <a:ext cx="75747" cy="105613"/>
            </a:xfrm>
            <a:custGeom>
              <a:avLst/>
              <a:gdLst>
                <a:gd name="T0" fmla="*/ 153 w 260"/>
                <a:gd name="T1" fmla="*/ 7 h 367"/>
                <a:gd name="T2" fmla="*/ 153 w 260"/>
                <a:gd name="T3" fmla="*/ 108 h 367"/>
                <a:gd name="T4" fmla="*/ 253 w 260"/>
                <a:gd name="T5" fmla="*/ 108 h 367"/>
                <a:gd name="T6" fmla="*/ 0 w 260"/>
                <a:gd name="T7" fmla="*/ 0 h 367"/>
                <a:gd name="T8" fmla="*/ 0 w 260"/>
                <a:gd name="T9" fmla="*/ 367 h 367"/>
                <a:gd name="T10" fmla="*/ 260 w 260"/>
                <a:gd name="T11" fmla="*/ 367 h 367"/>
                <a:gd name="T12" fmla="*/ 260 w 260"/>
                <a:gd name="T13" fmla="*/ 100 h 367"/>
                <a:gd name="T14" fmla="*/ 161 w 260"/>
                <a:gd name="T15" fmla="*/ 1 h 367"/>
                <a:gd name="T16" fmla="*/ 0 w 260"/>
                <a:gd name="T17" fmla="*/ 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0" h="367">
                  <a:moveTo>
                    <a:pt x="153" y="7"/>
                  </a:moveTo>
                  <a:lnTo>
                    <a:pt x="153" y="108"/>
                  </a:lnTo>
                  <a:lnTo>
                    <a:pt x="253" y="108"/>
                  </a:lnTo>
                  <a:moveTo>
                    <a:pt x="0" y="0"/>
                  </a:moveTo>
                  <a:lnTo>
                    <a:pt x="0" y="367"/>
                  </a:lnTo>
                  <a:lnTo>
                    <a:pt x="260" y="367"/>
                  </a:lnTo>
                  <a:lnTo>
                    <a:pt x="260" y="100"/>
                  </a:lnTo>
                  <a:lnTo>
                    <a:pt x="161" y="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11" name="Navigation Buttons">
              <a:extLst>
                <a:ext uri="{FF2B5EF4-FFF2-40B4-BE49-F238E27FC236}">
                  <a16:creationId xmlns:a16="http://schemas.microsoft.com/office/drawing/2014/main" id="{3016AA20-8401-4ABB-B2C3-0A064DBB1227}"/>
                </a:ext>
              </a:extLst>
            </p:cNvPr>
            <p:cNvGrpSpPr/>
            <p:nvPr/>
          </p:nvGrpSpPr>
          <p:grpSpPr>
            <a:xfrm>
              <a:off x="697512" y="1480941"/>
              <a:ext cx="518673" cy="137046"/>
              <a:chOff x="697512" y="1480941"/>
              <a:chExt cx="518673" cy="137046"/>
            </a:xfrm>
          </p:grpSpPr>
          <p:sp>
            <p:nvSpPr>
              <p:cNvPr id="12" name="Back Button" descr="&lt;SmartSettings&gt;&lt;SmartResize anchorLeft=&quot;Absolute&quot; anchorTop=&quot;Absolute&quot; anchorRight=&quot;None&quot; anchorBottom=&quot;None&quot; /&gt;&lt;/SmartSettings&gt;">
                <a:extLst>
                  <a:ext uri="{FF2B5EF4-FFF2-40B4-BE49-F238E27FC236}">
                    <a16:creationId xmlns:a16="http://schemas.microsoft.com/office/drawing/2014/main" id="{D111962E-6405-4B50-AC50-773200FF6743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697512" y="1501687"/>
                <a:ext cx="123249" cy="95555"/>
              </a:xfrm>
              <a:custGeom>
                <a:avLst/>
                <a:gdLst>
                  <a:gd name="T0" fmla="*/ 159 w 423"/>
                  <a:gd name="T1" fmla="*/ 332 h 332"/>
                  <a:gd name="T2" fmla="*/ 0 w 423"/>
                  <a:gd name="T3" fmla="*/ 166 h 332"/>
                  <a:gd name="T4" fmla="*/ 159 w 423"/>
                  <a:gd name="T5" fmla="*/ 0 h 332"/>
                  <a:gd name="T6" fmla="*/ 15 w 423"/>
                  <a:gd name="T7" fmla="*/ 166 h 332"/>
                  <a:gd name="T8" fmla="*/ 423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159" y="332"/>
                    </a:moveTo>
                    <a:lnTo>
                      <a:pt x="0" y="166"/>
                    </a:lnTo>
                    <a:lnTo>
                      <a:pt x="159" y="0"/>
                    </a:lnTo>
                    <a:moveTo>
                      <a:pt x="15" y="166"/>
                    </a:moveTo>
                    <a:lnTo>
                      <a:pt x="423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" name="Forward Button" descr="&lt;SmartSettings&gt;&lt;SmartResize anchorLeft=&quot;Absolute&quot; anchorTop=&quot;Absolute&quot; anchorRight=&quot;None&quot; anchorBottom=&quot;None&quot; /&gt;&lt;/SmartSettings&gt;">
                <a:extLst>
                  <a:ext uri="{FF2B5EF4-FFF2-40B4-BE49-F238E27FC236}">
                    <a16:creationId xmlns:a16="http://schemas.microsoft.com/office/drawing/2014/main" id="{DB9EDDDD-7303-4000-A710-E48E2A9B6BE7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892656" y="1501687"/>
                <a:ext cx="123249" cy="95555"/>
              </a:xfrm>
              <a:custGeom>
                <a:avLst/>
                <a:gdLst>
                  <a:gd name="T0" fmla="*/ 265 w 423"/>
                  <a:gd name="T1" fmla="*/ 0 h 332"/>
                  <a:gd name="T2" fmla="*/ 423 w 423"/>
                  <a:gd name="T3" fmla="*/ 166 h 332"/>
                  <a:gd name="T4" fmla="*/ 265 w 423"/>
                  <a:gd name="T5" fmla="*/ 332 h 332"/>
                  <a:gd name="T6" fmla="*/ 408 w 423"/>
                  <a:gd name="T7" fmla="*/ 166 h 332"/>
                  <a:gd name="T8" fmla="*/ 0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265" y="0"/>
                    </a:moveTo>
                    <a:lnTo>
                      <a:pt x="423" y="166"/>
                    </a:lnTo>
                    <a:lnTo>
                      <a:pt x="265" y="332"/>
                    </a:lnTo>
                    <a:moveTo>
                      <a:pt x="408" y="166"/>
                    </a:moveTo>
                    <a:lnTo>
                      <a:pt x="0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4" name="Reload Button" descr="&lt;SmartSettings&gt;&lt;SmartResize anchorLeft=&quot;Absolute&quot; anchorTop=&quot;Absolute&quot; anchorRight=&quot;None&quot; anchorBottom=&quot;None&quot; /&gt;&lt;/SmartSettings&gt;">
                <a:extLst>
                  <a:ext uri="{FF2B5EF4-FFF2-40B4-BE49-F238E27FC236}">
                    <a16:creationId xmlns:a16="http://schemas.microsoft.com/office/drawing/2014/main" id="{A5EE5AD1-627E-45FD-B183-9B5D794F550E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11"/>
                </p:custDataLst>
              </p:nvPr>
            </p:nvSpPr>
            <p:spPr bwMode="auto">
              <a:xfrm>
                <a:off x="1087801" y="1480941"/>
                <a:ext cx="128384" cy="137046"/>
              </a:xfrm>
              <a:custGeom>
                <a:avLst/>
                <a:gdLst>
                  <a:gd name="T0" fmla="*/ 441 w 441"/>
                  <a:gd name="T1" fmla="*/ 7 h 474"/>
                  <a:gd name="T2" fmla="*/ 441 w 441"/>
                  <a:gd name="T3" fmla="*/ 144 h 474"/>
                  <a:gd name="T4" fmla="*/ 296 w 441"/>
                  <a:gd name="T5" fmla="*/ 144 h 474"/>
                  <a:gd name="T6" fmla="*/ 438 w 441"/>
                  <a:gd name="T7" fmla="*/ 309 h 474"/>
                  <a:gd name="T8" fmla="*/ 166 w 441"/>
                  <a:gd name="T9" fmla="*/ 434 h 474"/>
                  <a:gd name="T10" fmla="*/ 41 w 441"/>
                  <a:gd name="T11" fmla="*/ 162 h 474"/>
                  <a:gd name="T12" fmla="*/ 313 w 441"/>
                  <a:gd name="T13" fmla="*/ 37 h 474"/>
                  <a:gd name="T14" fmla="*/ 428 w 441"/>
                  <a:gd name="T15" fmla="*/ 139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41" h="474">
                    <a:moveTo>
                      <a:pt x="441" y="7"/>
                    </a:moveTo>
                    <a:lnTo>
                      <a:pt x="441" y="144"/>
                    </a:lnTo>
                    <a:lnTo>
                      <a:pt x="296" y="144"/>
                    </a:lnTo>
                    <a:moveTo>
                      <a:pt x="438" y="309"/>
                    </a:moveTo>
                    <a:cubicBezTo>
                      <a:pt x="397" y="418"/>
                      <a:pt x="276" y="474"/>
                      <a:pt x="166" y="434"/>
                    </a:cubicBezTo>
                    <a:cubicBezTo>
                      <a:pt x="56" y="393"/>
                      <a:pt x="0" y="271"/>
                      <a:pt x="41" y="162"/>
                    </a:cubicBezTo>
                    <a:cubicBezTo>
                      <a:pt x="82" y="52"/>
                      <a:pt x="202" y="0"/>
                      <a:pt x="313" y="37"/>
                    </a:cubicBezTo>
                    <a:cubicBezTo>
                      <a:pt x="357" y="51"/>
                      <a:pt x="398" y="91"/>
                      <a:pt x="428" y="139"/>
                    </a:cubicBezTo>
                  </a:path>
                </a:pathLst>
              </a:custGeom>
              <a:noFill/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576C5614-00DB-4CBB-A133-C11A5D0CA609}"/>
              </a:ext>
            </a:extLst>
          </p:cNvPr>
          <p:cNvSpPr/>
          <p:nvPr/>
        </p:nvSpPr>
        <p:spPr>
          <a:xfrm>
            <a:off x="1607985" y="1242367"/>
            <a:ext cx="8245698" cy="493444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FR" dirty="0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538F0763-713C-4D23-9F82-557FB7C9210D}"/>
              </a:ext>
            </a:extLst>
          </p:cNvPr>
          <p:cNvSpPr txBox="1"/>
          <p:nvPr/>
        </p:nvSpPr>
        <p:spPr>
          <a:xfrm>
            <a:off x="4215003" y="1814061"/>
            <a:ext cx="30843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/>
              <a:t>Adresse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4A2DCB75-6E47-43B9-800E-4A8293CC9B38}"/>
              </a:ext>
            </a:extLst>
          </p:cNvPr>
          <p:cNvSpPr txBox="1"/>
          <p:nvPr/>
        </p:nvSpPr>
        <p:spPr>
          <a:xfrm>
            <a:off x="2587025" y="2337636"/>
            <a:ext cx="2520438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Facturation</a:t>
            </a:r>
            <a:r>
              <a:rPr lang="fr-FR" sz="1200" dirty="0"/>
              <a:t>:       adresse du compte</a:t>
            </a:r>
          </a:p>
          <a:p>
            <a:endParaRPr lang="fr-FR" sz="1200" dirty="0"/>
          </a:p>
          <a:p>
            <a:endParaRPr lang="fr-FR" sz="1200" dirty="0"/>
          </a:p>
        </p:txBody>
      </p:sp>
      <p:grpSp>
        <p:nvGrpSpPr>
          <p:cNvPr id="20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99aGpjVXmFohJAvnIRhX2IHZj3aIZ6BTvEQ6361moHc7Zz6Bvjhxl9f64SDimoc/9mAMJ4hAfVk13D+IB+bhwjwRfaWhr6uDe1JkaRFQ7zatFVNULNzMl1Em+qKhn93XsxABSZVsxl2OGqdxK2e73BCvYy/aKo3dfG6pakYL/D7Oh+SbjwdQbvh4/NimZXl+3PHF1lN4yzHrwhzMlEn1eJLlrvOfA4hGsEm8tE0a0lzbp2+m+asxNP83e3NCITjeXVxAfVV11W99dGzrChp0toqXQtjW6nnKRt/NEIHt9Jd3q/uj7vEMY+b9YKszvVR+LFxLsiAiTgplZRZxh0gd/tQjO4Th6cjaI/Ss6dFs6qabFJ6UtqhjAFhvA7nz8RaMWiRGvk14v1we/GAOmLtqy37a9ThwRPTkfOiGQuS9G9UWOElPKurhetry/XVnceewRmYLfPV53nbpFfznGZLp0xInU3bNSQmneRlRdJO3JQJlcj3e+dNpO0jMpl4lG7iMHa9pRvJc5G36S82RtObJLVBhzfa29sMvzonRu2QwQ4VilBdhg8bdT67zWhvLfdKkx5J01/4C+Mv4HEUHP9k0RQkRelnn/VjuSF9fLPOwNO8xyjgWNzGh8azQU3HxpVeZuU6T3+P4bfw3Hrs6aNvANCzjtvnPzfbih5zK5exnyiKMd+6WeWckCmrtz5UcbjYpWGBuTKqnzQVf3BRkEuaunRA3wbYXoaEyPeDI1owqnzfZ/z978CPDhaEI+LqmkdEMArnfVzfsM/xm+vVZqnkYaMVOOrzulqvSOY9ClBDypsAxC6+YO8ZX37VFiVSLe0LSjr4JgRNJUwkfffR+0sf46Am+gK/n1FWBn6wh9Pn9vMNPh0o4QGIBxr+c4ObPBgPmOeG9/HAldkC+xY0oN1D+vH4M2+UQmz6+JNPNuBpnlv0h0dsHFMv9Tv7XvH9DdTzHzY802ypfqvxbAaC1thzI+3Mc8sx4bGc/p5M/qzOc+REbkFh87wHVnhsgKuUEs6zcjWGyDgxGZKRoec9kcETOKSMwy3nzX/6DNDNO9zmGQipYs8tm96y2cagrfu8B415skPSvOeEDoeFDOyWBL4FGW5ocsPXtyLgLQg3OFynmm4a8wZMbx/JD8fOJ19+8c2Hz4VLz/7inV9CfzZttqRUPbs43dCWo+oRAgpora07rDLiTgaeuBOG5wMjmlc5xzLwwB43OQUydX7+2UfWw2ZkP7p7ZEfzdf0xHUDYIkLkjmYdtukDEzTIew7oxiSw0XyRFACejTkP/fFL/h/lZs938xoAAA==&lt;/Code&gt;&lt;CodeSignature&gt;d3kCEg6CNVFi2DvMhF9orNSR8JigTVVnr1qA2qGxMwPGndM9hx5SlO3leKxzALstVHwTTJXX2kvwsxUB1cG0Qf4/Kk7Y93Iss4hkBE2rfol7iCQWS+vXaXYLtrJhhcemPIz0Bza94C3z/zAImSF8yPngEcj5H3c6fcqj4bWdCATNk6iT0WDJhky0sBjiyFo36TcPmNUN86tBx3FRsMeeuTXe/nHKkuGDI6ELGSA2v97RHo3LlQ0EWbYoO8JODgX3HFYwd7t6G/Qfv9jY/ZbP6J8IaSXGbRDUtXTW4m2i3nhgNC2znqNKGFqQHhbJmMxKGKCWLKRTI3/u5FOvu6CngQ==&lt;/CodeSignature&gt;&lt;/SmartOptions&gt;&lt;SmartResize enabled=&quot;True&quot; minWidth=&quot;10&quot; minHeight=&quot;10&quot; /&gt;&lt;/SmartSettings&gt;">
            <a:extLst>
              <a:ext uri="{FF2B5EF4-FFF2-40B4-BE49-F238E27FC236}">
                <a16:creationId xmlns:a16="http://schemas.microsoft.com/office/drawing/2014/main" id="{FBE10B42-D148-402C-99E8-DF81CBA3A6BB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7640744" y="2436763"/>
            <a:ext cx="131556" cy="131556"/>
            <a:chOff x="554563" y="2632644"/>
            <a:chExt cx="131556" cy="131556"/>
          </a:xfrm>
        </p:grpSpPr>
        <p:sp>
          <p:nvSpPr>
            <p:cNvPr id="21" name="Box">
              <a:extLst>
                <a:ext uri="{FF2B5EF4-FFF2-40B4-BE49-F238E27FC236}">
                  <a16:creationId xmlns:a16="http://schemas.microsoft.com/office/drawing/2014/main" id="{CB7F9635-5C32-4619-858B-92531FE8426F}"/>
                </a:ext>
              </a:extLst>
            </p:cNvPr>
            <p:cNvSpPr/>
            <p:nvPr/>
          </p:nvSpPr>
          <p:spPr>
            <a:xfrm>
              <a:off x="554563" y="2632644"/>
              <a:ext cx="131556" cy="13155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2" name="Check" hidden="1">
              <a:extLst>
                <a:ext uri="{FF2B5EF4-FFF2-40B4-BE49-F238E27FC236}">
                  <a16:creationId xmlns:a16="http://schemas.microsoft.com/office/drawing/2014/main" id="{BD4BCDF7-D7EA-4865-98B8-D656AFFF2E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CF067A0E-F13C-48B8-8093-B52A982EE09A}"/>
              </a:ext>
            </a:extLst>
          </p:cNvPr>
          <p:cNvSpPr/>
          <p:nvPr/>
        </p:nvSpPr>
        <p:spPr>
          <a:xfrm>
            <a:off x="7640744" y="3024104"/>
            <a:ext cx="1336312" cy="2286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A4EFE6A-E0BE-419E-A90F-F12C54C483DD}"/>
              </a:ext>
            </a:extLst>
          </p:cNvPr>
          <p:cNvSpPr/>
          <p:nvPr/>
        </p:nvSpPr>
        <p:spPr>
          <a:xfrm>
            <a:off x="7640744" y="3429000"/>
            <a:ext cx="1336312" cy="2286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9D1E136-552A-4C7E-AA8C-D76F76F0392D}"/>
              </a:ext>
            </a:extLst>
          </p:cNvPr>
          <p:cNvSpPr/>
          <p:nvPr/>
        </p:nvSpPr>
        <p:spPr>
          <a:xfrm>
            <a:off x="6638789" y="3865263"/>
            <a:ext cx="660608" cy="17543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97F3E4C-7DE6-48BB-93DA-1E90730405BB}"/>
              </a:ext>
            </a:extLst>
          </p:cNvPr>
          <p:cNvSpPr/>
          <p:nvPr/>
        </p:nvSpPr>
        <p:spPr>
          <a:xfrm>
            <a:off x="7983224" y="3831120"/>
            <a:ext cx="993832" cy="21367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 : coins arrondis 26">
            <a:extLst>
              <a:ext uri="{FF2B5EF4-FFF2-40B4-BE49-F238E27FC236}">
                <a16:creationId xmlns:a16="http://schemas.microsoft.com/office/drawing/2014/main" id="{CEEE2CF8-ED1C-4E1F-8B9E-CF78B66382B4}"/>
              </a:ext>
            </a:extLst>
          </p:cNvPr>
          <p:cNvSpPr/>
          <p:nvPr/>
        </p:nvSpPr>
        <p:spPr>
          <a:xfrm>
            <a:off x="8205662" y="4701794"/>
            <a:ext cx="771394" cy="343320"/>
          </a:xfrm>
          <a:prstGeom prst="roundRect">
            <a:avLst/>
          </a:prstGeom>
          <a:solidFill>
            <a:srgbClr val="7E6958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bg1"/>
                </a:solidFill>
                <a:hlinkClick r:id="rId1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Suivant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68237D8D-E85A-4A25-8A45-9581C271CC69}"/>
              </a:ext>
            </a:extLst>
          </p:cNvPr>
          <p:cNvSpPr txBox="1"/>
          <p:nvPr/>
        </p:nvSpPr>
        <p:spPr>
          <a:xfrm>
            <a:off x="6230103" y="2324915"/>
            <a:ext cx="3084393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Livraison                      </a:t>
            </a:r>
            <a:r>
              <a:rPr lang="fr-FR" sz="1200" dirty="0"/>
              <a:t>adresse du compte</a:t>
            </a:r>
          </a:p>
          <a:p>
            <a:endParaRPr lang="fr-FR" sz="1400" dirty="0"/>
          </a:p>
          <a:p>
            <a:endParaRPr lang="fr-FR" sz="1400" dirty="0"/>
          </a:p>
          <a:p>
            <a:r>
              <a:rPr lang="fr-FR" sz="1400" dirty="0"/>
              <a:t>       Adresse:</a:t>
            </a:r>
          </a:p>
          <a:p>
            <a:endParaRPr lang="fr-FR" sz="1400" dirty="0"/>
          </a:p>
          <a:p>
            <a:r>
              <a:rPr lang="fr-FR" sz="1400" dirty="0"/>
              <a:t>Complément:</a:t>
            </a:r>
          </a:p>
          <a:p>
            <a:endParaRPr lang="fr-FR" sz="1400" dirty="0"/>
          </a:p>
          <a:p>
            <a:r>
              <a:rPr lang="fr-FR" sz="1400" dirty="0"/>
              <a:t>CP:                      Ville:</a:t>
            </a:r>
          </a:p>
          <a:p>
            <a:endParaRPr lang="fr-FR" sz="1200" dirty="0"/>
          </a:p>
          <a:p>
            <a:endParaRPr lang="fr-FR" sz="1200" dirty="0"/>
          </a:p>
        </p:txBody>
      </p:sp>
      <p:pic>
        <p:nvPicPr>
          <p:cNvPr id="30" name="Image 29">
            <a:extLst>
              <a:ext uri="{FF2B5EF4-FFF2-40B4-BE49-F238E27FC236}">
                <a16:creationId xmlns:a16="http://schemas.microsoft.com/office/drawing/2014/main" id="{5FC4BA4C-3D82-46DA-BF63-EFA4858EFEC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1183" y="3704491"/>
            <a:ext cx="1476333" cy="377398"/>
          </a:xfrm>
          <a:prstGeom prst="rect">
            <a:avLst/>
          </a:prstGeom>
        </p:spPr>
      </p:pic>
      <p:pic>
        <p:nvPicPr>
          <p:cNvPr id="32" name="Image 31">
            <a:extLst>
              <a:ext uri="{FF2B5EF4-FFF2-40B4-BE49-F238E27FC236}">
                <a16:creationId xmlns:a16="http://schemas.microsoft.com/office/drawing/2014/main" id="{1E2DA09A-1A24-43C9-A1EE-24338EC56D4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2983" y="3079269"/>
            <a:ext cx="1048514" cy="573025"/>
          </a:xfrm>
          <a:prstGeom prst="rect">
            <a:avLst/>
          </a:prstGeom>
        </p:spPr>
      </p:pic>
      <p:sp>
        <p:nvSpPr>
          <p:cNvPr id="29" name="Signe Moins 28">
            <a:extLst>
              <a:ext uri="{FF2B5EF4-FFF2-40B4-BE49-F238E27FC236}">
                <a16:creationId xmlns:a16="http://schemas.microsoft.com/office/drawing/2014/main" id="{D33F40B6-3592-4F8A-A5ED-69B8A14DDE6D}"/>
              </a:ext>
            </a:extLst>
          </p:cNvPr>
          <p:cNvSpPr/>
          <p:nvPr/>
        </p:nvSpPr>
        <p:spPr>
          <a:xfrm>
            <a:off x="1734639" y="1397041"/>
            <a:ext cx="244809" cy="179099"/>
          </a:xfrm>
          <a:prstGeom prst="mathMinus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Signe Moins 30">
            <a:extLst>
              <a:ext uri="{FF2B5EF4-FFF2-40B4-BE49-F238E27FC236}">
                <a16:creationId xmlns:a16="http://schemas.microsoft.com/office/drawing/2014/main" id="{27023A43-09F5-4BC4-A8AD-51092EA0105C}"/>
              </a:ext>
            </a:extLst>
          </p:cNvPr>
          <p:cNvSpPr/>
          <p:nvPr/>
        </p:nvSpPr>
        <p:spPr>
          <a:xfrm>
            <a:off x="1739438" y="1488479"/>
            <a:ext cx="244809" cy="179099"/>
          </a:xfrm>
          <a:prstGeom prst="mathMinus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Signe Moins 32">
            <a:extLst>
              <a:ext uri="{FF2B5EF4-FFF2-40B4-BE49-F238E27FC236}">
                <a16:creationId xmlns:a16="http://schemas.microsoft.com/office/drawing/2014/main" id="{F27BF77B-6976-44AE-896F-7E5A374D5458}"/>
              </a:ext>
            </a:extLst>
          </p:cNvPr>
          <p:cNvSpPr/>
          <p:nvPr/>
        </p:nvSpPr>
        <p:spPr>
          <a:xfrm>
            <a:off x="1730390" y="1319471"/>
            <a:ext cx="244809" cy="179099"/>
          </a:xfrm>
          <a:prstGeom prst="mathMinus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393310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876A0666-9E19-4958-95C2-39E5B16662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8900" y="317500"/>
            <a:ext cx="4394200" cy="6223000"/>
          </a:xfrm>
          <a:prstGeom prst="rect">
            <a:avLst/>
          </a:prstGeom>
        </p:spPr>
      </p:pic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F19D3D8F-12A9-4675-9684-309C51CBE307}"/>
              </a:ext>
            </a:extLst>
          </p:cNvPr>
          <p:cNvSpPr/>
          <p:nvPr/>
        </p:nvSpPr>
        <p:spPr>
          <a:xfrm>
            <a:off x="4835236" y="855947"/>
            <a:ext cx="2521528" cy="515692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5669680D-546C-4FA8-AFBE-0B33D907972E}"/>
              </a:ext>
            </a:extLst>
          </p:cNvPr>
          <p:cNvSpPr txBox="1"/>
          <p:nvPr/>
        </p:nvSpPr>
        <p:spPr>
          <a:xfrm>
            <a:off x="4835236" y="2093495"/>
            <a:ext cx="2520438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Nom:</a:t>
            </a:r>
          </a:p>
          <a:p>
            <a:endParaRPr lang="fr-FR" sz="1400" dirty="0"/>
          </a:p>
          <a:p>
            <a:r>
              <a:rPr lang="fr-FR" sz="1400" dirty="0"/>
              <a:t>Prénom:</a:t>
            </a:r>
          </a:p>
          <a:p>
            <a:endParaRPr lang="fr-FR" sz="1400" dirty="0"/>
          </a:p>
          <a:p>
            <a:r>
              <a:rPr lang="fr-FR" sz="1400" dirty="0"/>
              <a:t>Mail:</a:t>
            </a:r>
          </a:p>
          <a:p>
            <a:endParaRPr lang="fr-FR" sz="1400" dirty="0"/>
          </a:p>
          <a:p>
            <a:r>
              <a:rPr lang="fr-FR" sz="1400" dirty="0"/>
              <a:t>Message: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DC6FD2C-36B7-4289-A2CD-354B84D5B558}"/>
              </a:ext>
            </a:extLst>
          </p:cNvPr>
          <p:cNvSpPr/>
          <p:nvPr/>
        </p:nvSpPr>
        <p:spPr>
          <a:xfrm>
            <a:off x="5615300" y="2119442"/>
            <a:ext cx="1599424" cy="2286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DC37C52-9CFC-481F-95E3-30F7D1D88178}"/>
              </a:ext>
            </a:extLst>
          </p:cNvPr>
          <p:cNvSpPr/>
          <p:nvPr/>
        </p:nvSpPr>
        <p:spPr>
          <a:xfrm>
            <a:off x="5615300" y="2566686"/>
            <a:ext cx="1599424" cy="2286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9C06EE7-3B87-4DE6-8A95-1033B030754F}"/>
              </a:ext>
            </a:extLst>
          </p:cNvPr>
          <p:cNvSpPr/>
          <p:nvPr/>
        </p:nvSpPr>
        <p:spPr>
          <a:xfrm>
            <a:off x="5615300" y="2992263"/>
            <a:ext cx="1599424" cy="2286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6C61570-E51C-42A2-8C4A-1A5F75AF102D}"/>
              </a:ext>
            </a:extLst>
          </p:cNvPr>
          <p:cNvSpPr/>
          <p:nvPr/>
        </p:nvSpPr>
        <p:spPr>
          <a:xfrm>
            <a:off x="4911606" y="3719879"/>
            <a:ext cx="2303117" cy="69898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DBD939BB-D96B-480A-B099-3BF14D0A2E35}"/>
              </a:ext>
            </a:extLst>
          </p:cNvPr>
          <p:cNvSpPr/>
          <p:nvPr/>
        </p:nvSpPr>
        <p:spPr>
          <a:xfrm>
            <a:off x="4911606" y="4699358"/>
            <a:ext cx="1025237" cy="307777"/>
          </a:xfrm>
          <a:prstGeom prst="roundRect">
            <a:avLst/>
          </a:prstGeom>
          <a:solidFill>
            <a:srgbClr val="7E6958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Envoyer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0D67B298-C1F9-4CC5-84F2-CF5485CBA4A8}"/>
              </a:ext>
            </a:extLst>
          </p:cNvPr>
          <p:cNvSpPr txBox="1"/>
          <p:nvPr/>
        </p:nvSpPr>
        <p:spPr>
          <a:xfrm>
            <a:off x="4835235" y="1484636"/>
            <a:ext cx="2521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Contact</a:t>
            </a:r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EFD0F46D-9085-4611-B3D0-CF7A76FAD8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03" y="317500"/>
            <a:ext cx="4394200" cy="6223000"/>
          </a:xfrm>
          <a:prstGeom prst="rect">
            <a:avLst/>
          </a:prstGeom>
        </p:spPr>
      </p:pic>
      <p:sp>
        <p:nvSpPr>
          <p:cNvPr id="20" name="Rectangle : coins arrondis 19">
            <a:extLst>
              <a:ext uri="{FF2B5EF4-FFF2-40B4-BE49-F238E27FC236}">
                <a16:creationId xmlns:a16="http://schemas.microsoft.com/office/drawing/2014/main" id="{9B391D9B-6495-4F82-A066-FAD0E9917010}"/>
              </a:ext>
            </a:extLst>
          </p:cNvPr>
          <p:cNvSpPr/>
          <p:nvPr/>
        </p:nvSpPr>
        <p:spPr>
          <a:xfrm>
            <a:off x="987339" y="855947"/>
            <a:ext cx="2521528" cy="515692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22AD5851-2927-4CD0-8EAD-0601CDCCB58F}"/>
              </a:ext>
            </a:extLst>
          </p:cNvPr>
          <p:cNvSpPr txBox="1"/>
          <p:nvPr/>
        </p:nvSpPr>
        <p:spPr>
          <a:xfrm>
            <a:off x="987339" y="2093495"/>
            <a:ext cx="2520438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Nom:</a:t>
            </a:r>
          </a:p>
          <a:p>
            <a:endParaRPr lang="fr-FR" sz="1400" dirty="0"/>
          </a:p>
          <a:p>
            <a:r>
              <a:rPr lang="fr-FR" sz="1400" dirty="0"/>
              <a:t>Prénom:</a:t>
            </a:r>
          </a:p>
          <a:p>
            <a:endParaRPr lang="fr-FR" sz="1400" dirty="0"/>
          </a:p>
          <a:p>
            <a:r>
              <a:rPr lang="fr-FR" sz="1400" dirty="0"/>
              <a:t>Mail:</a:t>
            </a:r>
          </a:p>
          <a:p>
            <a:endParaRPr lang="fr-FR" sz="1400" dirty="0"/>
          </a:p>
          <a:p>
            <a:r>
              <a:rPr lang="fr-FR" sz="1400" dirty="0"/>
              <a:t>Message: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E7F205F-4AA4-4481-B8B2-821C0C2C4C8B}"/>
              </a:ext>
            </a:extLst>
          </p:cNvPr>
          <p:cNvSpPr/>
          <p:nvPr/>
        </p:nvSpPr>
        <p:spPr>
          <a:xfrm>
            <a:off x="1767403" y="2119442"/>
            <a:ext cx="1599424" cy="2286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7782EE4-E5D0-46C6-86E8-E2D150C73B9E}"/>
              </a:ext>
            </a:extLst>
          </p:cNvPr>
          <p:cNvSpPr/>
          <p:nvPr/>
        </p:nvSpPr>
        <p:spPr>
          <a:xfrm>
            <a:off x="1767403" y="2566686"/>
            <a:ext cx="1599424" cy="2286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D3A6DDE-E114-48CE-8FCF-B2FF1C578280}"/>
              </a:ext>
            </a:extLst>
          </p:cNvPr>
          <p:cNvSpPr/>
          <p:nvPr/>
        </p:nvSpPr>
        <p:spPr>
          <a:xfrm>
            <a:off x="1767403" y="2992263"/>
            <a:ext cx="1599424" cy="2286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B9ED5C4-5691-4C1E-917B-B1E73D0BE65D}"/>
              </a:ext>
            </a:extLst>
          </p:cNvPr>
          <p:cNvSpPr/>
          <p:nvPr/>
        </p:nvSpPr>
        <p:spPr>
          <a:xfrm>
            <a:off x="1063709" y="3719879"/>
            <a:ext cx="2303117" cy="69898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Rectangle : coins arrondis 25">
            <a:extLst>
              <a:ext uri="{FF2B5EF4-FFF2-40B4-BE49-F238E27FC236}">
                <a16:creationId xmlns:a16="http://schemas.microsoft.com/office/drawing/2014/main" id="{AE98250E-4B32-46F1-AF37-A4E70207D201}"/>
              </a:ext>
            </a:extLst>
          </p:cNvPr>
          <p:cNvSpPr/>
          <p:nvPr/>
        </p:nvSpPr>
        <p:spPr>
          <a:xfrm>
            <a:off x="1063709" y="4699358"/>
            <a:ext cx="1025237" cy="307777"/>
          </a:xfrm>
          <a:prstGeom prst="roundRect">
            <a:avLst/>
          </a:prstGeom>
          <a:solidFill>
            <a:srgbClr val="7E6958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Envoyer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AB379CB9-89A8-4095-97CF-405E72DC892E}"/>
              </a:ext>
            </a:extLst>
          </p:cNvPr>
          <p:cNvSpPr txBox="1"/>
          <p:nvPr/>
        </p:nvSpPr>
        <p:spPr>
          <a:xfrm>
            <a:off x="987338" y="1484636"/>
            <a:ext cx="2521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Contact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715D3ED-4EEA-4722-B089-3B88BDF9F4E1}"/>
              </a:ext>
            </a:extLst>
          </p:cNvPr>
          <p:cNvSpPr/>
          <p:nvPr/>
        </p:nvSpPr>
        <p:spPr>
          <a:xfrm>
            <a:off x="981509" y="820966"/>
            <a:ext cx="1181756" cy="5167743"/>
          </a:xfrm>
          <a:prstGeom prst="rect">
            <a:avLst/>
          </a:prstGeom>
          <a:solidFill>
            <a:srgbClr val="7A5A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BFDE3B3B-030B-442D-BF94-03547DADB91C}"/>
              </a:ext>
            </a:extLst>
          </p:cNvPr>
          <p:cNvSpPr txBox="1"/>
          <p:nvPr/>
        </p:nvSpPr>
        <p:spPr>
          <a:xfrm>
            <a:off x="1006484" y="1007900"/>
            <a:ext cx="1156781" cy="5139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chemeClr val="bg1"/>
                </a:solidFill>
              </a:rPr>
              <a:t>Mon panier</a:t>
            </a:r>
          </a:p>
          <a:p>
            <a:endParaRPr lang="fr-FR" sz="1200" dirty="0">
              <a:solidFill>
                <a:schemeClr val="bg1"/>
              </a:solidFill>
            </a:endParaRPr>
          </a:p>
          <a:p>
            <a:r>
              <a:rPr lang="fr-FR" sz="1200" dirty="0">
                <a:solidFill>
                  <a:schemeClr val="bg1"/>
                </a:solidFill>
              </a:rPr>
              <a:t>Connexion</a:t>
            </a:r>
          </a:p>
          <a:p>
            <a:endParaRPr lang="fr-FR" sz="1200" dirty="0">
              <a:solidFill>
                <a:schemeClr val="bg1"/>
              </a:solidFill>
            </a:endParaRPr>
          </a:p>
          <a:p>
            <a:r>
              <a:rPr lang="fr-FR" sz="1200" dirty="0">
                <a:solidFill>
                  <a:schemeClr val="bg1"/>
                </a:solidFill>
              </a:rPr>
              <a:t>Inscription</a:t>
            </a:r>
          </a:p>
          <a:p>
            <a:endParaRPr lang="fr-FR" sz="1200" dirty="0">
              <a:solidFill>
                <a:schemeClr val="bg1"/>
              </a:solidFill>
            </a:endParaRPr>
          </a:p>
          <a:p>
            <a:r>
              <a:rPr lang="fr-FR" sz="1200" dirty="0">
                <a:solidFill>
                  <a:schemeClr val="bg1"/>
                </a:solidFill>
              </a:rPr>
              <a:t>Sélection de la semaine</a:t>
            </a:r>
          </a:p>
          <a:p>
            <a:endParaRPr lang="fr-FR" sz="1200" dirty="0">
              <a:solidFill>
                <a:schemeClr val="bg1"/>
              </a:solidFill>
            </a:endParaRPr>
          </a:p>
          <a:p>
            <a:r>
              <a:rPr lang="fr-FR" sz="1200" dirty="0">
                <a:solidFill>
                  <a:schemeClr val="bg1"/>
                </a:solidFill>
              </a:rPr>
              <a:t>Les + vendus</a:t>
            </a:r>
          </a:p>
          <a:p>
            <a:endParaRPr lang="fr-FR" sz="1200" dirty="0">
              <a:solidFill>
                <a:schemeClr val="bg1"/>
              </a:solidFill>
            </a:endParaRPr>
          </a:p>
          <a:p>
            <a:r>
              <a:rPr lang="fr-FR" sz="1200" dirty="0">
                <a:solidFill>
                  <a:schemeClr val="bg1"/>
                </a:solidFill>
              </a:rPr>
              <a:t>Tout nos produits</a:t>
            </a:r>
          </a:p>
          <a:p>
            <a:endParaRPr lang="fr-FR" sz="1200" dirty="0">
              <a:solidFill>
                <a:schemeClr val="bg1"/>
              </a:solidFill>
            </a:endParaRPr>
          </a:p>
          <a:p>
            <a:r>
              <a:rPr lang="fr-FR" sz="1200" dirty="0">
                <a:solidFill>
                  <a:schemeClr val="bg1"/>
                </a:solidFill>
              </a:rPr>
              <a:t>Contact</a:t>
            </a:r>
          </a:p>
          <a:p>
            <a:endParaRPr lang="fr-FR" sz="1200" dirty="0">
              <a:solidFill>
                <a:schemeClr val="bg1"/>
              </a:solidFill>
            </a:endParaRPr>
          </a:p>
          <a:p>
            <a:r>
              <a:rPr lang="fr-FR" sz="1200" dirty="0">
                <a:solidFill>
                  <a:schemeClr val="bg1"/>
                </a:solidFill>
              </a:rPr>
              <a:t>Ajout Café</a:t>
            </a:r>
          </a:p>
          <a:p>
            <a:endParaRPr lang="fr-FR" sz="1200" dirty="0">
              <a:solidFill>
                <a:schemeClr val="bg1"/>
              </a:solidFill>
            </a:endParaRPr>
          </a:p>
          <a:p>
            <a:r>
              <a:rPr lang="fr-FR" sz="1200" dirty="0">
                <a:solidFill>
                  <a:schemeClr val="bg1"/>
                </a:solidFill>
              </a:rPr>
              <a:t>Modification</a:t>
            </a:r>
          </a:p>
          <a:p>
            <a:r>
              <a:rPr lang="fr-FR" sz="1200" dirty="0">
                <a:solidFill>
                  <a:schemeClr val="bg1"/>
                </a:solidFill>
              </a:rPr>
              <a:t>Café</a:t>
            </a:r>
          </a:p>
          <a:p>
            <a:endParaRPr lang="fr-FR" sz="1200" dirty="0">
              <a:solidFill>
                <a:schemeClr val="bg1"/>
              </a:solidFill>
            </a:endParaRPr>
          </a:p>
          <a:p>
            <a:r>
              <a:rPr lang="fr-FR" sz="1200" dirty="0">
                <a:solidFill>
                  <a:schemeClr val="bg1"/>
                </a:solidFill>
              </a:rPr>
              <a:t>Déconnexion</a:t>
            </a:r>
          </a:p>
          <a:p>
            <a:endParaRPr lang="fr-FR" sz="1200" dirty="0">
              <a:solidFill>
                <a:schemeClr val="bg1"/>
              </a:solidFill>
            </a:endParaRPr>
          </a:p>
          <a:p>
            <a:r>
              <a:rPr lang="fr-FR" sz="800" dirty="0">
                <a:solidFill>
                  <a:schemeClr val="bg1"/>
                </a:solidFill>
              </a:rPr>
              <a:t>SARL </a:t>
            </a:r>
            <a:r>
              <a:rPr lang="fr-FR" sz="800" dirty="0" err="1">
                <a:solidFill>
                  <a:schemeClr val="bg1"/>
                </a:solidFill>
              </a:rPr>
              <a:t>Paradise</a:t>
            </a:r>
            <a:r>
              <a:rPr lang="fr-FR" sz="800" dirty="0">
                <a:solidFill>
                  <a:schemeClr val="bg1"/>
                </a:solidFill>
              </a:rPr>
              <a:t> Coffee</a:t>
            </a:r>
          </a:p>
          <a:p>
            <a:r>
              <a:rPr lang="fr-FR" sz="800" dirty="0">
                <a:solidFill>
                  <a:schemeClr val="bg1"/>
                </a:solidFill>
              </a:rPr>
              <a:t>87 rue des Fleurs</a:t>
            </a:r>
          </a:p>
          <a:p>
            <a:r>
              <a:rPr lang="fr-FR" sz="800" dirty="0">
                <a:solidFill>
                  <a:schemeClr val="bg1"/>
                </a:solidFill>
              </a:rPr>
              <a:t>54000 NANCY</a:t>
            </a:r>
          </a:p>
          <a:p>
            <a:r>
              <a:rPr lang="fr-FR" sz="800" dirty="0">
                <a:solidFill>
                  <a:schemeClr val="bg1"/>
                </a:solidFill>
              </a:rPr>
              <a:t>Contact:</a:t>
            </a:r>
          </a:p>
          <a:p>
            <a:r>
              <a:rPr lang="fr-FR" sz="800" dirty="0" err="1">
                <a:solidFill>
                  <a:schemeClr val="bg1"/>
                </a:solidFill>
              </a:rPr>
              <a:t>Paradise.coffee@aol,fr</a:t>
            </a:r>
            <a:endParaRPr lang="fr-FR" sz="800" dirty="0">
              <a:solidFill>
                <a:schemeClr val="bg1"/>
              </a:solidFill>
            </a:endParaRPr>
          </a:p>
        </p:txBody>
      </p:sp>
      <p:sp>
        <p:nvSpPr>
          <p:cNvPr id="29" name="Signe de multiplication 28">
            <a:extLst>
              <a:ext uri="{FF2B5EF4-FFF2-40B4-BE49-F238E27FC236}">
                <a16:creationId xmlns:a16="http://schemas.microsoft.com/office/drawing/2014/main" id="{BCC35344-4A9E-410F-9DD1-95FCE1D5FEC8}"/>
              </a:ext>
            </a:extLst>
          </p:cNvPr>
          <p:cNvSpPr/>
          <p:nvPr/>
        </p:nvSpPr>
        <p:spPr>
          <a:xfrm>
            <a:off x="1314489" y="808335"/>
            <a:ext cx="171450" cy="204250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Signe Moins 30">
            <a:extLst>
              <a:ext uri="{FF2B5EF4-FFF2-40B4-BE49-F238E27FC236}">
                <a16:creationId xmlns:a16="http://schemas.microsoft.com/office/drawing/2014/main" id="{B2A63F54-5482-4E98-AECC-516A31619A9C}"/>
              </a:ext>
            </a:extLst>
          </p:cNvPr>
          <p:cNvSpPr/>
          <p:nvPr/>
        </p:nvSpPr>
        <p:spPr>
          <a:xfrm>
            <a:off x="4981989" y="977799"/>
            <a:ext cx="244809" cy="179099"/>
          </a:xfrm>
          <a:prstGeom prst="mathMinus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Signe Moins 31">
            <a:extLst>
              <a:ext uri="{FF2B5EF4-FFF2-40B4-BE49-F238E27FC236}">
                <a16:creationId xmlns:a16="http://schemas.microsoft.com/office/drawing/2014/main" id="{6123F0EB-32A2-48CB-B3CC-855B1DF673C7}"/>
              </a:ext>
            </a:extLst>
          </p:cNvPr>
          <p:cNvSpPr/>
          <p:nvPr/>
        </p:nvSpPr>
        <p:spPr>
          <a:xfrm>
            <a:off x="4986788" y="1069237"/>
            <a:ext cx="244809" cy="179099"/>
          </a:xfrm>
          <a:prstGeom prst="mathMinus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Signe Moins 32">
            <a:extLst>
              <a:ext uri="{FF2B5EF4-FFF2-40B4-BE49-F238E27FC236}">
                <a16:creationId xmlns:a16="http://schemas.microsoft.com/office/drawing/2014/main" id="{D116C0BA-7E1C-48A5-9497-04D00B226F11}"/>
              </a:ext>
            </a:extLst>
          </p:cNvPr>
          <p:cNvSpPr/>
          <p:nvPr/>
        </p:nvSpPr>
        <p:spPr>
          <a:xfrm>
            <a:off x="4977740" y="900229"/>
            <a:ext cx="244809" cy="179099"/>
          </a:xfrm>
          <a:prstGeom prst="mathMinus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0414602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Browser" descr="&lt;SmartSettings&gt;&lt;SmartResize enabled=&quot;True&quot; minWidth=&quot;140&quot; minHeight=&quot;50&quot; /&gt;&lt;/SmartSettings&gt;">
            <a:extLst>
              <a:ext uri="{FF2B5EF4-FFF2-40B4-BE49-F238E27FC236}">
                <a16:creationId xmlns:a16="http://schemas.microsoft.com/office/drawing/2014/main" id="{CEE946C4-A796-4239-B68B-BCDF9DE0459E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1607985" y="681189"/>
            <a:ext cx="8245698" cy="5495622"/>
            <a:chOff x="595683" y="1261242"/>
            <a:chExt cx="6668462" cy="4352544"/>
          </a:xfrm>
        </p:grpSpPr>
        <p:sp>
          <p:nvSpPr>
            <p:cNvPr id="5" name="Window Body" descr="&lt;SmartSettings&gt;&lt;SmartResize anchorLeft=&quot;Absolute&quot; anchorTop=&quot;Absolute&quot; anchorRight=&quot;Absolute&quot; anchorBottom=&quot;Absolute&quot; /&gt;&lt;/SmartSettings&gt;">
              <a:extLst>
                <a:ext uri="{FF2B5EF4-FFF2-40B4-BE49-F238E27FC236}">
                  <a16:creationId xmlns:a16="http://schemas.microsoft.com/office/drawing/2014/main" id="{EF2E338E-ADDF-4F81-A73C-87A4FA73D232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>
              <a:off x="595683" y="1684951"/>
              <a:ext cx="6668462" cy="392883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" name="Title Bar" descr="&lt;SmartSettings&gt;&lt;SmartResize anchorLeft=&quot;Absolute&quot; anchorTop=&quot;Absolut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39582BE4-79DF-4FBA-92E2-3FD0699805B7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595683" y="1261242"/>
              <a:ext cx="6668462" cy="42536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Browser</a:t>
              </a:r>
            </a:p>
          </p:txBody>
        </p:sp>
        <p:sp>
          <p:nvSpPr>
            <p:cNvPr id="7" name="Menu Button" descr="&lt;SmartSettings&gt;&lt;SmartResize anchorLeft=&quot;None&quot; anchorTop=&quot;Absolut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2E0CE045-DFAD-4E10-B977-04DCC67686E2}"/>
                </a:ext>
              </a:extLst>
            </p:cNvPr>
            <p:cNvSpPr>
              <a:spLocks noChangeAspect="1" noEditPoints="1"/>
            </p:cNvSpPr>
            <p:nvPr>
              <p:custDataLst>
                <p:tags r:id="rId4"/>
              </p:custDataLst>
            </p:nvPr>
          </p:nvSpPr>
          <p:spPr bwMode="auto">
            <a:xfrm>
              <a:off x="7071766" y="1504830"/>
              <a:ext cx="120681" cy="89269"/>
            </a:xfrm>
            <a:custGeom>
              <a:avLst/>
              <a:gdLst>
                <a:gd name="T0" fmla="*/ 0 w 415"/>
                <a:gd name="T1" fmla="*/ 309 h 309"/>
                <a:gd name="T2" fmla="*/ 415 w 415"/>
                <a:gd name="T3" fmla="*/ 309 h 309"/>
                <a:gd name="T4" fmla="*/ 0 w 415"/>
                <a:gd name="T5" fmla="*/ 155 h 309"/>
                <a:gd name="T6" fmla="*/ 415 w 415"/>
                <a:gd name="T7" fmla="*/ 155 h 309"/>
                <a:gd name="T8" fmla="*/ 0 w 415"/>
                <a:gd name="T9" fmla="*/ 0 h 309"/>
                <a:gd name="T10" fmla="*/ 415 w 415"/>
                <a:gd name="T11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5" h="309">
                  <a:moveTo>
                    <a:pt x="0" y="309"/>
                  </a:moveTo>
                  <a:lnTo>
                    <a:pt x="415" y="309"/>
                  </a:lnTo>
                  <a:moveTo>
                    <a:pt x="0" y="155"/>
                  </a:moveTo>
                  <a:lnTo>
                    <a:pt x="415" y="155"/>
                  </a:lnTo>
                  <a:moveTo>
                    <a:pt x="0" y="0"/>
                  </a:moveTo>
                  <a:lnTo>
                    <a:pt x="415" y="0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Close Button" descr="&lt;SmartSettings&gt;&lt;SmartResize anchorLeft=&quot;None&quot; anchorTop=&quot;Absolut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54F8A03D-5119-4C4B-9408-674D7301551D}"/>
                </a:ext>
              </a:extLst>
            </p:cNvPr>
            <p:cNvSpPr>
              <a:spLocks noEditPoints="1"/>
            </p:cNvSpPr>
            <p:nvPr>
              <p:custDataLst>
                <p:tags r:id="rId5"/>
              </p:custDataLst>
            </p:nvPr>
          </p:nvSpPr>
          <p:spPr bwMode="auto">
            <a:xfrm>
              <a:off x="7093599" y="1317670"/>
              <a:ext cx="79598" cy="75438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noFill/>
            <a:ln w="9525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" name="Address Box" descr="&lt;SmartSettings&gt;&lt;SmartResize anchorLeft=&quot;Absolute&quot; anchorTop=&quot;Absolut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A1E1B127-8CC9-411A-9576-D94304876B6B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1325889" y="1455317"/>
              <a:ext cx="5674177" cy="188294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237744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noProof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www.example.com</a:t>
              </a:r>
            </a:p>
          </p:txBody>
        </p:sp>
        <p:sp>
          <p:nvSpPr>
            <p:cNvPr id="10" name="Document Icon" descr="&lt;SmartSettings&gt;&lt;SmartResize anchorLeft=&quot;Absolute&quot; anchorTop=&quot;Absolute&quot; anchorRight=&quot;None&quot; anchorBottom=&quot;None&quot; /&gt;&lt;/SmartSettings&gt;">
              <a:extLst>
                <a:ext uri="{FF2B5EF4-FFF2-40B4-BE49-F238E27FC236}">
                  <a16:creationId xmlns:a16="http://schemas.microsoft.com/office/drawing/2014/main" id="{8B6342EB-E3B4-4FD7-AB99-214C55E60565}"/>
                </a:ext>
              </a:extLst>
            </p:cNvPr>
            <p:cNvSpPr>
              <a:spLocks noChangeAspect="1" noEditPoints="1"/>
            </p:cNvSpPr>
            <p:nvPr>
              <p:custDataLst>
                <p:tags r:id="rId7"/>
              </p:custDataLst>
            </p:nvPr>
          </p:nvSpPr>
          <p:spPr bwMode="auto">
            <a:xfrm>
              <a:off x="1387452" y="1496656"/>
              <a:ext cx="75747" cy="105613"/>
            </a:xfrm>
            <a:custGeom>
              <a:avLst/>
              <a:gdLst>
                <a:gd name="T0" fmla="*/ 153 w 260"/>
                <a:gd name="T1" fmla="*/ 7 h 367"/>
                <a:gd name="T2" fmla="*/ 153 w 260"/>
                <a:gd name="T3" fmla="*/ 108 h 367"/>
                <a:gd name="T4" fmla="*/ 253 w 260"/>
                <a:gd name="T5" fmla="*/ 108 h 367"/>
                <a:gd name="T6" fmla="*/ 0 w 260"/>
                <a:gd name="T7" fmla="*/ 0 h 367"/>
                <a:gd name="T8" fmla="*/ 0 w 260"/>
                <a:gd name="T9" fmla="*/ 367 h 367"/>
                <a:gd name="T10" fmla="*/ 260 w 260"/>
                <a:gd name="T11" fmla="*/ 367 h 367"/>
                <a:gd name="T12" fmla="*/ 260 w 260"/>
                <a:gd name="T13" fmla="*/ 100 h 367"/>
                <a:gd name="T14" fmla="*/ 161 w 260"/>
                <a:gd name="T15" fmla="*/ 1 h 367"/>
                <a:gd name="T16" fmla="*/ 0 w 260"/>
                <a:gd name="T17" fmla="*/ 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0" h="367">
                  <a:moveTo>
                    <a:pt x="153" y="7"/>
                  </a:moveTo>
                  <a:lnTo>
                    <a:pt x="153" y="108"/>
                  </a:lnTo>
                  <a:lnTo>
                    <a:pt x="253" y="108"/>
                  </a:lnTo>
                  <a:moveTo>
                    <a:pt x="0" y="0"/>
                  </a:moveTo>
                  <a:lnTo>
                    <a:pt x="0" y="367"/>
                  </a:lnTo>
                  <a:lnTo>
                    <a:pt x="260" y="367"/>
                  </a:lnTo>
                  <a:lnTo>
                    <a:pt x="260" y="100"/>
                  </a:lnTo>
                  <a:lnTo>
                    <a:pt x="161" y="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11" name="Navigation Buttons">
              <a:extLst>
                <a:ext uri="{FF2B5EF4-FFF2-40B4-BE49-F238E27FC236}">
                  <a16:creationId xmlns:a16="http://schemas.microsoft.com/office/drawing/2014/main" id="{3016AA20-8401-4ABB-B2C3-0A064DBB1227}"/>
                </a:ext>
              </a:extLst>
            </p:cNvPr>
            <p:cNvGrpSpPr/>
            <p:nvPr/>
          </p:nvGrpSpPr>
          <p:grpSpPr>
            <a:xfrm>
              <a:off x="697512" y="1480941"/>
              <a:ext cx="518673" cy="137046"/>
              <a:chOff x="697512" y="1480941"/>
              <a:chExt cx="518673" cy="137046"/>
            </a:xfrm>
          </p:grpSpPr>
          <p:sp>
            <p:nvSpPr>
              <p:cNvPr id="12" name="Back Button" descr="&lt;SmartSettings&gt;&lt;SmartResize anchorLeft=&quot;Absolute&quot; anchorTop=&quot;Absolute&quot; anchorRight=&quot;None&quot; anchorBottom=&quot;None&quot; /&gt;&lt;/SmartSettings&gt;">
                <a:extLst>
                  <a:ext uri="{FF2B5EF4-FFF2-40B4-BE49-F238E27FC236}">
                    <a16:creationId xmlns:a16="http://schemas.microsoft.com/office/drawing/2014/main" id="{D111962E-6405-4B50-AC50-773200FF6743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8"/>
                </p:custDataLst>
              </p:nvPr>
            </p:nvSpPr>
            <p:spPr bwMode="auto">
              <a:xfrm>
                <a:off x="697512" y="1501687"/>
                <a:ext cx="123249" cy="95555"/>
              </a:xfrm>
              <a:custGeom>
                <a:avLst/>
                <a:gdLst>
                  <a:gd name="T0" fmla="*/ 159 w 423"/>
                  <a:gd name="T1" fmla="*/ 332 h 332"/>
                  <a:gd name="T2" fmla="*/ 0 w 423"/>
                  <a:gd name="T3" fmla="*/ 166 h 332"/>
                  <a:gd name="T4" fmla="*/ 159 w 423"/>
                  <a:gd name="T5" fmla="*/ 0 h 332"/>
                  <a:gd name="T6" fmla="*/ 15 w 423"/>
                  <a:gd name="T7" fmla="*/ 166 h 332"/>
                  <a:gd name="T8" fmla="*/ 423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159" y="332"/>
                    </a:moveTo>
                    <a:lnTo>
                      <a:pt x="0" y="166"/>
                    </a:lnTo>
                    <a:lnTo>
                      <a:pt x="159" y="0"/>
                    </a:lnTo>
                    <a:moveTo>
                      <a:pt x="15" y="166"/>
                    </a:moveTo>
                    <a:lnTo>
                      <a:pt x="423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" name="Forward Button" descr="&lt;SmartSettings&gt;&lt;SmartResize anchorLeft=&quot;Absolute&quot; anchorTop=&quot;Absolute&quot; anchorRight=&quot;None&quot; anchorBottom=&quot;None&quot; /&gt;&lt;/SmartSettings&gt;">
                <a:extLst>
                  <a:ext uri="{FF2B5EF4-FFF2-40B4-BE49-F238E27FC236}">
                    <a16:creationId xmlns:a16="http://schemas.microsoft.com/office/drawing/2014/main" id="{DB9EDDDD-7303-4000-A710-E48E2A9B6BE7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892656" y="1501687"/>
                <a:ext cx="123249" cy="95555"/>
              </a:xfrm>
              <a:custGeom>
                <a:avLst/>
                <a:gdLst>
                  <a:gd name="T0" fmla="*/ 265 w 423"/>
                  <a:gd name="T1" fmla="*/ 0 h 332"/>
                  <a:gd name="T2" fmla="*/ 423 w 423"/>
                  <a:gd name="T3" fmla="*/ 166 h 332"/>
                  <a:gd name="T4" fmla="*/ 265 w 423"/>
                  <a:gd name="T5" fmla="*/ 332 h 332"/>
                  <a:gd name="T6" fmla="*/ 408 w 423"/>
                  <a:gd name="T7" fmla="*/ 166 h 332"/>
                  <a:gd name="T8" fmla="*/ 0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265" y="0"/>
                    </a:moveTo>
                    <a:lnTo>
                      <a:pt x="423" y="166"/>
                    </a:lnTo>
                    <a:lnTo>
                      <a:pt x="265" y="332"/>
                    </a:lnTo>
                    <a:moveTo>
                      <a:pt x="408" y="166"/>
                    </a:moveTo>
                    <a:lnTo>
                      <a:pt x="0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4" name="Reload Button" descr="&lt;SmartSettings&gt;&lt;SmartResize anchorLeft=&quot;Absolute&quot; anchorTop=&quot;Absolute&quot; anchorRight=&quot;None&quot; anchorBottom=&quot;None&quot; /&gt;&lt;/SmartSettings&gt;">
                <a:extLst>
                  <a:ext uri="{FF2B5EF4-FFF2-40B4-BE49-F238E27FC236}">
                    <a16:creationId xmlns:a16="http://schemas.microsoft.com/office/drawing/2014/main" id="{A5EE5AD1-627E-45FD-B183-9B5D794F550E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1087801" y="1480941"/>
                <a:ext cx="128384" cy="137046"/>
              </a:xfrm>
              <a:custGeom>
                <a:avLst/>
                <a:gdLst>
                  <a:gd name="T0" fmla="*/ 441 w 441"/>
                  <a:gd name="T1" fmla="*/ 7 h 474"/>
                  <a:gd name="T2" fmla="*/ 441 w 441"/>
                  <a:gd name="T3" fmla="*/ 144 h 474"/>
                  <a:gd name="T4" fmla="*/ 296 w 441"/>
                  <a:gd name="T5" fmla="*/ 144 h 474"/>
                  <a:gd name="T6" fmla="*/ 438 w 441"/>
                  <a:gd name="T7" fmla="*/ 309 h 474"/>
                  <a:gd name="T8" fmla="*/ 166 w 441"/>
                  <a:gd name="T9" fmla="*/ 434 h 474"/>
                  <a:gd name="T10" fmla="*/ 41 w 441"/>
                  <a:gd name="T11" fmla="*/ 162 h 474"/>
                  <a:gd name="T12" fmla="*/ 313 w 441"/>
                  <a:gd name="T13" fmla="*/ 37 h 474"/>
                  <a:gd name="T14" fmla="*/ 428 w 441"/>
                  <a:gd name="T15" fmla="*/ 139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41" h="474">
                    <a:moveTo>
                      <a:pt x="441" y="7"/>
                    </a:moveTo>
                    <a:lnTo>
                      <a:pt x="441" y="144"/>
                    </a:lnTo>
                    <a:lnTo>
                      <a:pt x="296" y="144"/>
                    </a:lnTo>
                    <a:moveTo>
                      <a:pt x="438" y="309"/>
                    </a:moveTo>
                    <a:cubicBezTo>
                      <a:pt x="397" y="418"/>
                      <a:pt x="276" y="474"/>
                      <a:pt x="166" y="434"/>
                    </a:cubicBezTo>
                    <a:cubicBezTo>
                      <a:pt x="56" y="393"/>
                      <a:pt x="0" y="271"/>
                      <a:pt x="41" y="162"/>
                    </a:cubicBezTo>
                    <a:cubicBezTo>
                      <a:pt x="82" y="52"/>
                      <a:pt x="202" y="0"/>
                      <a:pt x="313" y="37"/>
                    </a:cubicBezTo>
                    <a:cubicBezTo>
                      <a:pt x="357" y="51"/>
                      <a:pt x="398" y="91"/>
                      <a:pt x="428" y="139"/>
                    </a:cubicBezTo>
                  </a:path>
                </a:pathLst>
              </a:custGeom>
              <a:noFill/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576C5614-00DB-4CBB-A133-C11A5D0CA609}"/>
              </a:ext>
            </a:extLst>
          </p:cNvPr>
          <p:cNvSpPr/>
          <p:nvPr/>
        </p:nvSpPr>
        <p:spPr>
          <a:xfrm>
            <a:off x="1607985" y="1242367"/>
            <a:ext cx="8245698" cy="493444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843DBAE1-8EFC-453C-8D49-62FE749C0B95}"/>
              </a:ext>
            </a:extLst>
          </p:cNvPr>
          <p:cNvSpPr txBox="1"/>
          <p:nvPr/>
        </p:nvSpPr>
        <p:spPr>
          <a:xfrm>
            <a:off x="4215003" y="1814061"/>
            <a:ext cx="30843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/>
              <a:t>Récapitulatif de commande</a:t>
            </a:r>
          </a:p>
        </p:txBody>
      </p:sp>
      <p:graphicFrame>
        <p:nvGraphicFramePr>
          <p:cNvPr id="19" name="Tableau 20">
            <a:extLst>
              <a:ext uri="{FF2B5EF4-FFF2-40B4-BE49-F238E27FC236}">
                <a16:creationId xmlns:a16="http://schemas.microsoft.com/office/drawing/2014/main" id="{DA07934D-8D5D-43A5-A79A-92D339CE9E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4865878"/>
              </p:ext>
            </p:extLst>
          </p:nvPr>
        </p:nvGraphicFramePr>
        <p:xfrm>
          <a:off x="3690017" y="2905538"/>
          <a:ext cx="3183817" cy="15424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0183">
                  <a:extLst>
                    <a:ext uri="{9D8B030D-6E8A-4147-A177-3AD203B41FA5}">
                      <a16:colId xmlns:a16="http://schemas.microsoft.com/office/drawing/2014/main" val="867343117"/>
                    </a:ext>
                  </a:extLst>
                </a:gridCol>
                <a:gridCol w="803256">
                  <a:extLst>
                    <a:ext uri="{9D8B030D-6E8A-4147-A177-3AD203B41FA5}">
                      <a16:colId xmlns:a16="http://schemas.microsoft.com/office/drawing/2014/main" val="976913766"/>
                    </a:ext>
                  </a:extLst>
                </a:gridCol>
                <a:gridCol w="940378">
                  <a:extLst>
                    <a:ext uri="{9D8B030D-6E8A-4147-A177-3AD203B41FA5}">
                      <a16:colId xmlns:a16="http://schemas.microsoft.com/office/drawing/2014/main" val="1545556462"/>
                    </a:ext>
                  </a:extLst>
                </a:gridCol>
              </a:tblGrid>
              <a:tr h="445155">
                <a:tc>
                  <a:txBody>
                    <a:bodyPr/>
                    <a:lstStyle/>
                    <a:p>
                      <a:r>
                        <a:rPr lang="fr-FR" sz="1400" dirty="0"/>
                        <a:t>Nom du Produit</a:t>
                      </a:r>
                    </a:p>
                  </a:txBody>
                  <a:tcPr>
                    <a:solidFill>
                      <a:srgbClr val="7E695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Qté</a:t>
                      </a:r>
                    </a:p>
                  </a:txBody>
                  <a:tcPr>
                    <a:solidFill>
                      <a:srgbClr val="7E695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Prix</a:t>
                      </a:r>
                      <a:r>
                        <a:rPr lang="fr-FR" dirty="0"/>
                        <a:t> TTC</a:t>
                      </a:r>
                    </a:p>
                  </a:txBody>
                  <a:tcPr>
                    <a:solidFill>
                      <a:srgbClr val="7E69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6157289"/>
                  </a:ext>
                </a:extLst>
              </a:tr>
              <a:tr h="365044">
                <a:tc>
                  <a:txBody>
                    <a:bodyPr/>
                    <a:lstStyle/>
                    <a:p>
                      <a:r>
                        <a:rPr lang="fr-FR" sz="1200" dirty="0"/>
                        <a:t>Arabica en grain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8€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8625397"/>
                  </a:ext>
                </a:extLst>
              </a:tr>
              <a:tr h="365044">
                <a:tc>
                  <a:txBody>
                    <a:bodyPr/>
                    <a:lstStyle/>
                    <a:p>
                      <a:r>
                        <a:rPr lang="fr-FR" sz="1200" dirty="0"/>
                        <a:t>Robusta moulu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9€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8371335"/>
                  </a:ext>
                </a:extLst>
              </a:tr>
              <a:tr h="365044">
                <a:tc>
                  <a:txBody>
                    <a:bodyPr/>
                    <a:lstStyle/>
                    <a:p>
                      <a:r>
                        <a:rPr lang="fr-FR" sz="1200" dirty="0"/>
                        <a:t>échantillon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0€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374749"/>
                  </a:ext>
                </a:extLst>
              </a:tr>
            </a:tbl>
          </a:graphicData>
        </a:graphic>
      </p:graphicFrame>
      <p:sp>
        <p:nvSpPr>
          <p:cNvPr id="20" name="ZoneTexte 19">
            <a:extLst>
              <a:ext uri="{FF2B5EF4-FFF2-40B4-BE49-F238E27FC236}">
                <a16:creationId xmlns:a16="http://schemas.microsoft.com/office/drawing/2014/main" id="{AE4A5DD1-5357-4A10-A744-008F39D49C19}"/>
              </a:ext>
            </a:extLst>
          </p:cNvPr>
          <p:cNvSpPr txBox="1"/>
          <p:nvPr/>
        </p:nvSpPr>
        <p:spPr>
          <a:xfrm>
            <a:off x="4964990" y="4579618"/>
            <a:ext cx="1337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Total:    17€</a:t>
            </a:r>
          </a:p>
        </p:txBody>
      </p:sp>
      <p:sp>
        <p:nvSpPr>
          <p:cNvPr id="21" name="Rectangle : coins arrondis 20">
            <a:hlinkClick r:id="rId12" action="ppaction://hlinksldjump"/>
            <a:extLst>
              <a:ext uri="{FF2B5EF4-FFF2-40B4-BE49-F238E27FC236}">
                <a16:creationId xmlns:a16="http://schemas.microsoft.com/office/drawing/2014/main" id="{30364656-C7DB-4DD4-8402-F23219023BD3}"/>
              </a:ext>
            </a:extLst>
          </p:cNvPr>
          <p:cNvSpPr/>
          <p:nvPr/>
        </p:nvSpPr>
        <p:spPr>
          <a:xfrm>
            <a:off x="7239000" y="3932993"/>
            <a:ext cx="771394" cy="343320"/>
          </a:xfrm>
          <a:prstGeom prst="roundRect">
            <a:avLst/>
          </a:prstGeom>
          <a:solidFill>
            <a:srgbClr val="7E6958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Payer</a:t>
            </a:r>
          </a:p>
        </p:txBody>
      </p:sp>
      <p:sp>
        <p:nvSpPr>
          <p:cNvPr id="22" name="Rectangle : coins arrondis 21">
            <a:hlinkClick r:id="rId13" action="ppaction://hlinksldjump"/>
            <a:extLst>
              <a:ext uri="{FF2B5EF4-FFF2-40B4-BE49-F238E27FC236}">
                <a16:creationId xmlns:a16="http://schemas.microsoft.com/office/drawing/2014/main" id="{CDA66C4D-2E5E-4CA9-A70D-0C616F094F44}"/>
              </a:ext>
            </a:extLst>
          </p:cNvPr>
          <p:cNvSpPr/>
          <p:nvPr/>
        </p:nvSpPr>
        <p:spPr>
          <a:xfrm>
            <a:off x="7239000" y="2884115"/>
            <a:ext cx="1002037" cy="343320"/>
          </a:xfrm>
          <a:prstGeom prst="roundRect">
            <a:avLst/>
          </a:prstGeom>
          <a:solidFill>
            <a:srgbClr val="7E6958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Annuler</a:t>
            </a:r>
          </a:p>
        </p:txBody>
      </p:sp>
      <p:sp>
        <p:nvSpPr>
          <p:cNvPr id="23" name="Signe Moins 22">
            <a:extLst>
              <a:ext uri="{FF2B5EF4-FFF2-40B4-BE49-F238E27FC236}">
                <a16:creationId xmlns:a16="http://schemas.microsoft.com/office/drawing/2014/main" id="{971C8B1B-663C-4F80-8988-CAE9DB13F664}"/>
              </a:ext>
            </a:extLst>
          </p:cNvPr>
          <p:cNvSpPr/>
          <p:nvPr/>
        </p:nvSpPr>
        <p:spPr>
          <a:xfrm>
            <a:off x="1734639" y="1397041"/>
            <a:ext cx="244809" cy="179099"/>
          </a:xfrm>
          <a:prstGeom prst="mathMinus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Signe Moins 23">
            <a:extLst>
              <a:ext uri="{FF2B5EF4-FFF2-40B4-BE49-F238E27FC236}">
                <a16:creationId xmlns:a16="http://schemas.microsoft.com/office/drawing/2014/main" id="{E59F0CF2-0A7A-4D18-9B47-BA550F19B100}"/>
              </a:ext>
            </a:extLst>
          </p:cNvPr>
          <p:cNvSpPr/>
          <p:nvPr/>
        </p:nvSpPr>
        <p:spPr>
          <a:xfrm>
            <a:off x="1739438" y="1488479"/>
            <a:ext cx="244809" cy="179099"/>
          </a:xfrm>
          <a:prstGeom prst="mathMinus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Signe Moins 24">
            <a:extLst>
              <a:ext uri="{FF2B5EF4-FFF2-40B4-BE49-F238E27FC236}">
                <a16:creationId xmlns:a16="http://schemas.microsoft.com/office/drawing/2014/main" id="{5C2449E6-9A67-4CC7-96F6-46E3C378C05D}"/>
              </a:ext>
            </a:extLst>
          </p:cNvPr>
          <p:cNvSpPr/>
          <p:nvPr/>
        </p:nvSpPr>
        <p:spPr>
          <a:xfrm>
            <a:off x="1730390" y="1319471"/>
            <a:ext cx="244809" cy="179099"/>
          </a:xfrm>
          <a:prstGeom prst="mathMinus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1327054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Browser" descr="&lt;SmartSettings&gt;&lt;SmartResize enabled=&quot;True&quot; minWidth=&quot;140&quot; minHeight=&quot;50&quot; /&gt;&lt;/SmartSettings&gt;">
            <a:extLst>
              <a:ext uri="{FF2B5EF4-FFF2-40B4-BE49-F238E27FC236}">
                <a16:creationId xmlns:a16="http://schemas.microsoft.com/office/drawing/2014/main" id="{CEE946C4-A796-4239-B68B-BCDF9DE0459E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1607985" y="681189"/>
            <a:ext cx="8245698" cy="5495622"/>
            <a:chOff x="595683" y="1261242"/>
            <a:chExt cx="6668462" cy="4352544"/>
          </a:xfrm>
        </p:grpSpPr>
        <p:sp>
          <p:nvSpPr>
            <p:cNvPr id="5" name="Window Body" descr="&lt;SmartSettings&gt;&lt;SmartResize anchorLeft=&quot;Absolute&quot; anchorTop=&quot;Absolute&quot; anchorRight=&quot;Absolute&quot; anchorBottom=&quot;Absolute&quot; /&gt;&lt;/SmartSettings&gt;">
              <a:extLst>
                <a:ext uri="{FF2B5EF4-FFF2-40B4-BE49-F238E27FC236}">
                  <a16:creationId xmlns:a16="http://schemas.microsoft.com/office/drawing/2014/main" id="{EF2E338E-ADDF-4F81-A73C-87A4FA73D232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595683" y="1684951"/>
              <a:ext cx="6668462" cy="392883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" name="Title Bar" descr="&lt;SmartSettings&gt;&lt;SmartResize anchorLeft=&quot;Absolute&quot; anchorTop=&quot;Absolut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39582BE4-79DF-4FBA-92E2-3FD0699805B7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>
              <a:off x="595683" y="1261242"/>
              <a:ext cx="6668462" cy="42536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Browser</a:t>
              </a:r>
            </a:p>
          </p:txBody>
        </p:sp>
        <p:sp>
          <p:nvSpPr>
            <p:cNvPr id="7" name="Menu Button" descr="&lt;SmartSettings&gt;&lt;SmartResize anchorLeft=&quot;None&quot; anchorTop=&quot;Absolut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2E0CE045-DFAD-4E10-B977-04DCC67686E2}"/>
                </a:ext>
              </a:extLst>
            </p:cNvPr>
            <p:cNvSpPr>
              <a:spLocks noChangeAspect="1" noEditPoints="1"/>
            </p:cNvSpPr>
            <p:nvPr>
              <p:custDataLst>
                <p:tags r:id="rId5"/>
              </p:custDataLst>
            </p:nvPr>
          </p:nvSpPr>
          <p:spPr bwMode="auto">
            <a:xfrm>
              <a:off x="7071766" y="1504830"/>
              <a:ext cx="120681" cy="89269"/>
            </a:xfrm>
            <a:custGeom>
              <a:avLst/>
              <a:gdLst>
                <a:gd name="T0" fmla="*/ 0 w 415"/>
                <a:gd name="T1" fmla="*/ 309 h 309"/>
                <a:gd name="T2" fmla="*/ 415 w 415"/>
                <a:gd name="T3" fmla="*/ 309 h 309"/>
                <a:gd name="T4" fmla="*/ 0 w 415"/>
                <a:gd name="T5" fmla="*/ 155 h 309"/>
                <a:gd name="T6" fmla="*/ 415 w 415"/>
                <a:gd name="T7" fmla="*/ 155 h 309"/>
                <a:gd name="T8" fmla="*/ 0 w 415"/>
                <a:gd name="T9" fmla="*/ 0 h 309"/>
                <a:gd name="T10" fmla="*/ 415 w 415"/>
                <a:gd name="T11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5" h="309">
                  <a:moveTo>
                    <a:pt x="0" y="309"/>
                  </a:moveTo>
                  <a:lnTo>
                    <a:pt x="415" y="309"/>
                  </a:lnTo>
                  <a:moveTo>
                    <a:pt x="0" y="155"/>
                  </a:moveTo>
                  <a:lnTo>
                    <a:pt x="415" y="155"/>
                  </a:lnTo>
                  <a:moveTo>
                    <a:pt x="0" y="0"/>
                  </a:moveTo>
                  <a:lnTo>
                    <a:pt x="415" y="0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Close Button" descr="&lt;SmartSettings&gt;&lt;SmartResize anchorLeft=&quot;None&quot; anchorTop=&quot;Absolut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54F8A03D-5119-4C4B-9408-674D7301551D}"/>
                </a:ext>
              </a:extLst>
            </p:cNvPr>
            <p:cNvSpPr>
              <a:spLocks noEditPoints="1"/>
            </p:cNvSpPr>
            <p:nvPr>
              <p:custDataLst>
                <p:tags r:id="rId6"/>
              </p:custDataLst>
            </p:nvPr>
          </p:nvSpPr>
          <p:spPr bwMode="auto">
            <a:xfrm>
              <a:off x="7093599" y="1317670"/>
              <a:ext cx="79598" cy="75438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noFill/>
            <a:ln w="9525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" name="Address Box" descr="&lt;SmartSettings&gt;&lt;SmartResize anchorLeft=&quot;Absolute&quot; anchorTop=&quot;Absolut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A1E1B127-8CC9-411A-9576-D94304876B6B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1325889" y="1455317"/>
              <a:ext cx="5674177" cy="188294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237744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noProof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www.example.com</a:t>
              </a:r>
            </a:p>
          </p:txBody>
        </p:sp>
        <p:sp>
          <p:nvSpPr>
            <p:cNvPr id="10" name="Document Icon" descr="&lt;SmartSettings&gt;&lt;SmartResize anchorLeft=&quot;Absolute&quot; anchorTop=&quot;Absolute&quot; anchorRight=&quot;None&quot; anchorBottom=&quot;None&quot; /&gt;&lt;/SmartSettings&gt;">
              <a:extLst>
                <a:ext uri="{FF2B5EF4-FFF2-40B4-BE49-F238E27FC236}">
                  <a16:creationId xmlns:a16="http://schemas.microsoft.com/office/drawing/2014/main" id="{8B6342EB-E3B4-4FD7-AB99-214C55E60565}"/>
                </a:ext>
              </a:extLst>
            </p:cNvPr>
            <p:cNvSpPr>
              <a:spLocks noChangeAspect="1" noEditPoints="1"/>
            </p:cNvSpPr>
            <p:nvPr>
              <p:custDataLst>
                <p:tags r:id="rId8"/>
              </p:custDataLst>
            </p:nvPr>
          </p:nvSpPr>
          <p:spPr bwMode="auto">
            <a:xfrm>
              <a:off x="1387452" y="1496656"/>
              <a:ext cx="75747" cy="105613"/>
            </a:xfrm>
            <a:custGeom>
              <a:avLst/>
              <a:gdLst>
                <a:gd name="T0" fmla="*/ 153 w 260"/>
                <a:gd name="T1" fmla="*/ 7 h 367"/>
                <a:gd name="T2" fmla="*/ 153 w 260"/>
                <a:gd name="T3" fmla="*/ 108 h 367"/>
                <a:gd name="T4" fmla="*/ 253 w 260"/>
                <a:gd name="T5" fmla="*/ 108 h 367"/>
                <a:gd name="T6" fmla="*/ 0 w 260"/>
                <a:gd name="T7" fmla="*/ 0 h 367"/>
                <a:gd name="T8" fmla="*/ 0 w 260"/>
                <a:gd name="T9" fmla="*/ 367 h 367"/>
                <a:gd name="T10" fmla="*/ 260 w 260"/>
                <a:gd name="T11" fmla="*/ 367 h 367"/>
                <a:gd name="T12" fmla="*/ 260 w 260"/>
                <a:gd name="T13" fmla="*/ 100 h 367"/>
                <a:gd name="T14" fmla="*/ 161 w 260"/>
                <a:gd name="T15" fmla="*/ 1 h 367"/>
                <a:gd name="T16" fmla="*/ 0 w 260"/>
                <a:gd name="T17" fmla="*/ 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0" h="367">
                  <a:moveTo>
                    <a:pt x="153" y="7"/>
                  </a:moveTo>
                  <a:lnTo>
                    <a:pt x="153" y="108"/>
                  </a:lnTo>
                  <a:lnTo>
                    <a:pt x="253" y="108"/>
                  </a:lnTo>
                  <a:moveTo>
                    <a:pt x="0" y="0"/>
                  </a:moveTo>
                  <a:lnTo>
                    <a:pt x="0" y="367"/>
                  </a:lnTo>
                  <a:lnTo>
                    <a:pt x="260" y="367"/>
                  </a:lnTo>
                  <a:lnTo>
                    <a:pt x="260" y="100"/>
                  </a:lnTo>
                  <a:lnTo>
                    <a:pt x="161" y="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11" name="Navigation Buttons">
              <a:extLst>
                <a:ext uri="{FF2B5EF4-FFF2-40B4-BE49-F238E27FC236}">
                  <a16:creationId xmlns:a16="http://schemas.microsoft.com/office/drawing/2014/main" id="{3016AA20-8401-4ABB-B2C3-0A064DBB1227}"/>
                </a:ext>
              </a:extLst>
            </p:cNvPr>
            <p:cNvGrpSpPr/>
            <p:nvPr/>
          </p:nvGrpSpPr>
          <p:grpSpPr>
            <a:xfrm>
              <a:off x="697512" y="1480941"/>
              <a:ext cx="518673" cy="137046"/>
              <a:chOff x="697512" y="1480941"/>
              <a:chExt cx="518673" cy="137046"/>
            </a:xfrm>
          </p:grpSpPr>
          <p:sp>
            <p:nvSpPr>
              <p:cNvPr id="12" name="Back Button" descr="&lt;SmartSettings&gt;&lt;SmartResize anchorLeft=&quot;Absolute&quot; anchorTop=&quot;Absolute&quot; anchorRight=&quot;None&quot; anchorBottom=&quot;None&quot; /&gt;&lt;/SmartSettings&gt;">
                <a:extLst>
                  <a:ext uri="{FF2B5EF4-FFF2-40B4-BE49-F238E27FC236}">
                    <a16:creationId xmlns:a16="http://schemas.microsoft.com/office/drawing/2014/main" id="{D111962E-6405-4B50-AC50-773200FF6743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697512" y="1501687"/>
                <a:ext cx="123249" cy="95555"/>
              </a:xfrm>
              <a:custGeom>
                <a:avLst/>
                <a:gdLst>
                  <a:gd name="T0" fmla="*/ 159 w 423"/>
                  <a:gd name="T1" fmla="*/ 332 h 332"/>
                  <a:gd name="T2" fmla="*/ 0 w 423"/>
                  <a:gd name="T3" fmla="*/ 166 h 332"/>
                  <a:gd name="T4" fmla="*/ 159 w 423"/>
                  <a:gd name="T5" fmla="*/ 0 h 332"/>
                  <a:gd name="T6" fmla="*/ 15 w 423"/>
                  <a:gd name="T7" fmla="*/ 166 h 332"/>
                  <a:gd name="T8" fmla="*/ 423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159" y="332"/>
                    </a:moveTo>
                    <a:lnTo>
                      <a:pt x="0" y="166"/>
                    </a:lnTo>
                    <a:lnTo>
                      <a:pt x="159" y="0"/>
                    </a:lnTo>
                    <a:moveTo>
                      <a:pt x="15" y="166"/>
                    </a:moveTo>
                    <a:lnTo>
                      <a:pt x="423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" name="Forward Button" descr="&lt;SmartSettings&gt;&lt;SmartResize anchorLeft=&quot;Absolute&quot; anchorTop=&quot;Absolute&quot; anchorRight=&quot;None&quot; anchorBottom=&quot;None&quot; /&gt;&lt;/SmartSettings&gt;">
                <a:extLst>
                  <a:ext uri="{FF2B5EF4-FFF2-40B4-BE49-F238E27FC236}">
                    <a16:creationId xmlns:a16="http://schemas.microsoft.com/office/drawing/2014/main" id="{DB9EDDDD-7303-4000-A710-E48E2A9B6BE7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892656" y="1501687"/>
                <a:ext cx="123249" cy="95555"/>
              </a:xfrm>
              <a:custGeom>
                <a:avLst/>
                <a:gdLst>
                  <a:gd name="T0" fmla="*/ 265 w 423"/>
                  <a:gd name="T1" fmla="*/ 0 h 332"/>
                  <a:gd name="T2" fmla="*/ 423 w 423"/>
                  <a:gd name="T3" fmla="*/ 166 h 332"/>
                  <a:gd name="T4" fmla="*/ 265 w 423"/>
                  <a:gd name="T5" fmla="*/ 332 h 332"/>
                  <a:gd name="T6" fmla="*/ 408 w 423"/>
                  <a:gd name="T7" fmla="*/ 166 h 332"/>
                  <a:gd name="T8" fmla="*/ 0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265" y="0"/>
                    </a:moveTo>
                    <a:lnTo>
                      <a:pt x="423" y="166"/>
                    </a:lnTo>
                    <a:lnTo>
                      <a:pt x="265" y="332"/>
                    </a:lnTo>
                    <a:moveTo>
                      <a:pt x="408" y="166"/>
                    </a:moveTo>
                    <a:lnTo>
                      <a:pt x="0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4" name="Reload Button" descr="&lt;SmartSettings&gt;&lt;SmartResize anchorLeft=&quot;Absolute&quot; anchorTop=&quot;Absolute&quot; anchorRight=&quot;None&quot; anchorBottom=&quot;None&quot; /&gt;&lt;/SmartSettings&gt;">
                <a:extLst>
                  <a:ext uri="{FF2B5EF4-FFF2-40B4-BE49-F238E27FC236}">
                    <a16:creationId xmlns:a16="http://schemas.microsoft.com/office/drawing/2014/main" id="{A5EE5AD1-627E-45FD-B183-9B5D794F550E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11"/>
                </p:custDataLst>
              </p:nvPr>
            </p:nvSpPr>
            <p:spPr bwMode="auto">
              <a:xfrm>
                <a:off x="1087801" y="1480941"/>
                <a:ext cx="128384" cy="137046"/>
              </a:xfrm>
              <a:custGeom>
                <a:avLst/>
                <a:gdLst>
                  <a:gd name="T0" fmla="*/ 441 w 441"/>
                  <a:gd name="T1" fmla="*/ 7 h 474"/>
                  <a:gd name="T2" fmla="*/ 441 w 441"/>
                  <a:gd name="T3" fmla="*/ 144 h 474"/>
                  <a:gd name="T4" fmla="*/ 296 w 441"/>
                  <a:gd name="T5" fmla="*/ 144 h 474"/>
                  <a:gd name="T6" fmla="*/ 438 w 441"/>
                  <a:gd name="T7" fmla="*/ 309 h 474"/>
                  <a:gd name="T8" fmla="*/ 166 w 441"/>
                  <a:gd name="T9" fmla="*/ 434 h 474"/>
                  <a:gd name="T10" fmla="*/ 41 w 441"/>
                  <a:gd name="T11" fmla="*/ 162 h 474"/>
                  <a:gd name="T12" fmla="*/ 313 w 441"/>
                  <a:gd name="T13" fmla="*/ 37 h 474"/>
                  <a:gd name="T14" fmla="*/ 428 w 441"/>
                  <a:gd name="T15" fmla="*/ 139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41" h="474">
                    <a:moveTo>
                      <a:pt x="441" y="7"/>
                    </a:moveTo>
                    <a:lnTo>
                      <a:pt x="441" y="144"/>
                    </a:lnTo>
                    <a:lnTo>
                      <a:pt x="296" y="144"/>
                    </a:lnTo>
                    <a:moveTo>
                      <a:pt x="438" y="309"/>
                    </a:moveTo>
                    <a:cubicBezTo>
                      <a:pt x="397" y="418"/>
                      <a:pt x="276" y="474"/>
                      <a:pt x="166" y="434"/>
                    </a:cubicBezTo>
                    <a:cubicBezTo>
                      <a:pt x="56" y="393"/>
                      <a:pt x="0" y="271"/>
                      <a:pt x="41" y="162"/>
                    </a:cubicBezTo>
                    <a:cubicBezTo>
                      <a:pt x="82" y="52"/>
                      <a:pt x="202" y="0"/>
                      <a:pt x="313" y="37"/>
                    </a:cubicBezTo>
                    <a:cubicBezTo>
                      <a:pt x="357" y="51"/>
                      <a:pt x="398" y="91"/>
                      <a:pt x="428" y="139"/>
                    </a:cubicBezTo>
                  </a:path>
                </a:pathLst>
              </a:custGeom>
              <a:noFill/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576C5614-00DB-4CBB-A133-C11A5D0CA609}"/>
              </a:ext>
            </a:extLst>
          </p:cNvPr>
          <p:cNvSpPr/>
          <p:nvPr/>
        </p:nvSpPr>
        <p:spPr>
          <a:xfrm>
            <a:off x="1607985" y="1242367"/>
            <a:ext cx="8245698" cy="493444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92D0B6A3-E2DA-4A84-8885-2C6287DF513F}"/>
              </a:ext>
            </a:extLst>
          </p:cNvPr>
          <p:cNvSpPr txBox="1"/>
          <p:nvPr/>
        </p:nvSpPr>
        <p:spPr>
          <a:xfrm>
            <a:off x="4215003" y="1814061"/>
            <a:ext cx="30843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/>
              <a:t>Paiement</a:t>
            </a:r>
          </a:p>
        </p:txBody>
      </p:sp>
      <p:grpSp>
        <p:nvGrpSpPr>
          <p:cNvPr id="19" name="Checkbox Group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bZEtJN5trzIZ/7X6Wfpcl2WjJwFIzhUl3ldF7M8nVRVmZ4ti3brzEfhWVUv0qbzwSg9O16tUurzjgPooYhnQriPGV7/bbwYIINHiL51Ms+nbyfVu8/rar16Pc9WeZNOI5/RkPKrNNJ6i6CPX+dgw3wmH0mPHq4RfPEU5+lWpK/xWRP00wE0AAzP3bvp8WyWnoOIU+WveMsukcb03vNskpdbH5m+8+bRRyBb7PUziMtxnWfMAvzLZ1GYpt3WRx+N0t37O0MAN3ASkT3Ce1sG8u//xr26CTrajr9bzNo5Ad3b2bmpKcBSy9j8vKletzVxz9aN/Xm4pZ98NjTKsf9Hj1HNU+ftul6mbb3OI93+kv5HeWnE2X8GWEehn2f00s3gvT9/ySYpv6yKWfq0aFZVk28NCy8EYYgDfldRJjdL0xBxbfeRYd2owPzGwUjxsM6JgQ9pogqUaRHj2q1q8tOkPdImX87yeiTcflxfNGk+TLK2vr6RIsyur9AHwfYVFI2vr7Vi5Ol2gmeAgb4xfRqiGtWl5hlABc/X163m2QAcTwz4V6sZzfSzulpgere2tqyevCOTe4c1Qt8YdR9S5F9kb2na1rWZO9KqadGQnDZtVZM6yc7JFUibeXVFdL87L2Ygf8N4bIYd0leZYKvni51QL+MvmupNXbxuaVTjBX5f50M6D09ECQ18HPnovFhmZXl7hvsiq2m45fgVDYAE8aRafMly1GGgGL7D2gzPNGun83Tr9N00Z2OW5u9u1j6Qp+fVxQW0eV1X9dZHz7KipHlqq3TNbGGZPWWWkbkak1kk8H1N4/3q/rhLfPG4WS/I0F4fhR8bl4xsf9rOncArS4w7QO72oRg9JW5iTI4fpWei7bJJ6VmWDjUGkDRfvSHkFtm7YrFekJJdTAjn6txKE/VSLHkAF+jYQ9uCjqCOx6JP3kdLQFpikHfOl2Gj35O7r4lrVmdE27qx1IYdwVeZHcg3hTn0xfN8ecFuy+5OfwjmbeMix22XbfW8aNrHBrjM65FFWv52QZVq6dg7W30lpsY/ptN9S2R/jbr1eGLGfV40Yxkd/RvVn3D+oXpdX1uur4iEvRcnfJ63TXo1z2myVb5EJIgP1tBaKbnOFSlgkvYstS60SPpH78MLQkOJjkJTdSONLvI2/cXGkRuaUtLrFBCnR+nO4WFED0axse5cw25v6vzfG3GShk/WRTmDtZooRwUfR1gJDyz4zdZ6wDiQYOYZtHjIth2yQNcMEerruRzNZKzSShTe4FzgobbE/+QXPC+W+QARem2tU6Pm283FkGGOW9/+h8o41NNgfDPEIOzadpwf5RVoxpvZBKT7XW+ebDyCZpRY0uX3vp+WRFBofHQ+fr0qKSsArrPf/+L0o9+3/n2XZHvpJ/+7/Cj9JSNlS35B49jxi2qZx6cGwXabwvcg1b8kG1Dn5OQX1E9BCSXx1X7RuiBfLT5eRtJwy2efDbLLhgGzE4+o+1XeFD/IT5cwzDMa+FAY9z4OPY1PpvRuRjkFjGnAsYQR3ILZKqjnnUP68ZgsWDsff1Esg1GOQpN8h5p+8sn7y5lyFiBTh9zB94rvbxSfzVogajH9B9OFUW1Wqh8eS1h8hjqScd4eVDciAbG+hgOPJ55N8J/eKCj/Ywi/seeoOsJDLPgqX5D5ISGYrZezDEw2zIhXc/K4Xdg3aPpuxZzvz5eC6nPSB3bU76eTux+9b0Q0qA5ulzPaqN0jSRw8EUxOSCXWN5uOGxyu11VNHldG4t2wZ63+FhnsrJmSHYQGqGo4FZNrOGRFnT6eHr2pVo/vTo/Sy6xcB0GP7fEGH7yhUNcMGSg8uf7JvKZPsvJ5RXEhcdEWe8PMW0eK1c000SAMELdmFJldUF/iFMtXuyNJ1shfe7f3c4zRZiBkuFfE5ItVVudvKvF+9/BhNAb+0BmCv11kJTFawx7xlYlASdlIBFdQIit1azn9UNT2csOs8HRE/PtoWHHzbDgO7X/HTpwD+1k0+2ieDab5fSytz1GsvJxdMtGXfDuoT3wIgV37Gu+XWAbYCCEOI6Tc+M31isk3mFhigGiFzJKkRH7hL/TmUdU1gdjtfPGqalkU2Ws6py/jCOFhlYg3v2qLEmuE7QtaLfMDQwDpBmzvr/v9NAlnLs5gprAo4tD+3H5+g6vhAYhnv/3nBtciyof+c8P7eAIHb5cdvM+8UcpEbXLm/OcW/eHx1GHqd3azB2QejqGn2VLzg68V1IAtjD030s48txwTHisl7ykgx+tWPtjI7rFHerPv39ht0BJdi5YlH4q4uPy6/UPsWNSeVO8+unN7CO9BWjzO8yXnUwi9yd+NPX2WGYqmhp4NXnT3gVf9tXniGUWcvNb7gVPC2m9I6cWe95wUz6b9fJgWRFrE5R86K7wc/7M4K56d///ArNyy2WDIFHveg2C8nBiO9T1mBs/wctX70P0WZLihyQ1f34qAtyDc4HCdKb9pzBswHcwY4GHDXzQ/SbHJhuDXPJhZZzXE5/xdNQMTfPgzP+NZF9vOl6LBdhuye3huIKcbyk2y9bXTNzdgoPG4zfCYaJxCb0oKFOyLb0ncV62wBjKp2rZa3CAhA/G1Jd5N/DHwvjdzlGHc8Hwt6N58v+cyPo1rJBRMs+VMGMcQkgJ2S0nK2GAJtC5W5U1L+bHMa48hb+OY30KgRb+byaH+7DzdziWX19zkmCzn+8NwI0wD+bspCWweX+Ip+XeOlKBDRT7xhBgJlLAFPviZn7m5IzxhR5+4v79bzCjvrznloIn3iTR6776AoNfVt/PiYt6GfUkT7wNt9LX68pMGCtn74D0hd0C5hEZ8WLcww7fgbjy317P+M6GFxre3aPv1zfJGY8dLE4L417cwMT3SsWHfkBYZzM3DA0WuKVypccaAhFu1p/d3KPyjlLI9g8ug5vkQQv+uN1MaTzwDbp7b5f7J3PDy9ZdfnL6b5rwYmebvbp8YRuLreXVxkdfj07qu6q2PnmUFVgPIOhc2c5v+4p1fQn9S1ns5zSVz2+SYEmrYyOzT8mhOhosyZ4hvtu5wgDJs+obHftNqww3pZln+xpLA0iyx0lCQZ+5m775GgrmzPugvXL33OvYNy083rvSaxch+mw6WpbfSpB9tWDm8Aa3tdDdmgd8njU10frqmtfMpKGq9xHhbxkJS7AYnTbhHhjV+YlS+hT8oXb5xF4ibU6gbdNbG9N9NPnsXDbv4uCkQwHMLJdrJbPZ44JYpTm4f8+gY4e9F+aH73CpFeosh4SH+eWmiiRvYp/uEXtZmHkKTW4wMT+B5RKE+7/s9m9qoK/TJ7brHs2kk6HH7Zqxu5RTjCQRYIpX3mANP5Jyd3iDUJ7bRLcS6+1hFe2tB7z63ZEo8t2Jy87wHXDyRgdxaVXSf9+waj4j+QFT2Hnqg+7wXyczzNfDH4+uN9+ba7tMNx25i3ffQJt2nE4393OiX7rN5tN+0xuk+gQbyMiRfD5qnG1yksEEjeYN4f43UfSDY3V7fT0N1n68pHni+ljia5wP6xRMhxNfWcN3nA1HDI2pvIKf0ARqw+3zQFJjnGxgvHl9jfrCUdR8vfzOsQT1R+wAN2n06qaNvTqN+bYXWfRDIzkxszQEsreGml4UJafWLqQ3PvpluOyFCGAsSnTZkXvysi59xkWzL15y4Ln4hQp20UPjlz06X469WM9L2zygDguXbLQ73v7FZ3xCrvU+qcdNzi4XBm55bLf3d5vmGtFS45hpS7gPthv8MrlQ6Xv8meO4DJ+gDXv+AVz+YJT6QFW4xN2yiP2SCviZ5vsZrX+OVrz0BX5PwP0syNziPzrZ8nSl8T4K+R/P3aPreU/SeU3ML2r23DNxyeLdodosmtybQLQnzDfHoIF0NsNsQ9INW9Ya+upFgNxDqxpHdyC8DyP3cL11l5Dz3V4DewIn+SXKiZbVqYPWp/2G44LKx+Q2rU6/yRXUJj36OWLJpBT1eUPuGlqguK1qalm6eexHL1jeyKHWU7t5+fjo+7A9jGQqP5BF6ff2cLO9sXKMiqbtF3uiGjPjXBuInsW4HZHBKhNsiRP8aaD0tmlXVbEZmg0q8tU4xzw0TuEnH1DzsIVEOJXlY4Zjna6vS91dBTd6KBnrckD6c1vn5Zx9BNUIzyjR8dPfILvd/XR2kK/w3qp3zqk63CpLpYoM+cGJ/SO2OaG2cfm5v314ZDSqa4vs38twNjH/cbhUDpqTz53vN03drYr68ZvpgshrRY9U5GTaD0deYmynxatPVzY/SMyFCNik76b0IPQ2os+PVChKSimqNkMC05G78JeRbtXeO623fCNKz+kbknfWEkvbdRFaI46iHg/nET20ZCtyeD9t50YyFZvTvAMNxI49a5tdNzQNiuT82vTKQzL6tV6RkFADGrN2aEBd5m/5i41nZAQ7ouxs6dwbx63XvkevrIeCM6ddDwCP+7RFQzp9UVZmeNUyDfPY+/ce/2GARe+Qa/2TRFKQy0s8+S78opnXVVOft+Mvz82KKxZs6H3/RVG/q4nVLmI4X+H09xJIDBrD5GnjGEEwvs3Kdp7/H7fEkrXirts84NTuEy60Hu3GSm7Yulhcpcs4/jBmG28P0+6otymb8ed5ytvvmTOc3OInw43nOaOVnedHOKfj4IntnlDbwkc9vCOVl2nX6x6/XEyHl1s5oAFzUZJinQ5jXPcKMpKP3oM8m7ULeRV0XMzf/1WvB/vYGR9/EQgVRAdgOoMZ6pDB6hNpanTJIEUyRfWPDPGjnH71LP6KFtHYYh5wkiaGizZgkrG6b7xbtfOujdx/duU0HFj4voZ02U7bYeTYDDd4NjUO5fgCxTRPEnq71H289KeyGc9IlpVAlrTjt0gwT2foCXzuKvTHXsyk2udlxwzMg+zat8LM1Agd80xhu40zi2TAKz1/65kdxs27FE3NwY+3eU88wG3eWNj3FcXvGHpLd9Bf+wvR37X8xLNUbSKjCztA09UDKfPfOmIzygsFvzB5YtQYY7+2OQEO9N8ZxqmxWaXiGRnrL0W1aM45yA543rs+4Lhz4U3+lH7/k/wGTxaJKtl8AAA==&lt;/Code&gt;&lt;CodeSignature&gt;F2i80vrBKmsYPRYMXQ7EVvRlx/eFD3M/ie3ekOu/M+vJeuw7DMW2pPeOzlLhlqcEomnC8C/KNNbtSj8sQlvXLLmr+9qo+wUr/36r8W1SXfah8S9RloCZHYCaZSVPVWd0LNDuVVMrBiZ2IvC4VIE0sc+7GykVC4OzBBUfiFCZ69085c7cdMEfwR6XycB6crpQa6WLz6IFp+Wtf8Dx/0OXrJx1+fgSPKcC3Wy9AuZzJETwx/rRp0hVHGu6CLgknC8FQOfgcwzbZu8ZyrxUo2h0tAl/S7RJ1YSq7SWUiBrCOD/FtnjCJ+XYs/Bqxbl2fAH6rinEeXSgUXW9DayRQRhC0w==&lt;/CodeSignature&gt;&lt;/SmartOptions&gt;&lt;SmartResize enabled=&quot;True&quot; minWidth=&quot;0&quot; minHeight=&quot;0&quot; /&gt;&lt;/SmartSettings&gt;">
            <a:extLst>
              <a:ext uri="{FF2B5EF4-FFF2-40B4-BE49-F238E27FC236}">
                <a16:creationId xmlns:a16="http://schemas.microsoft.com/office/drawing/2014/main" id="{02058095-6896-42D6-BF8D-EC795E04EC37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2521400" y="2775108"/>
            <a:ext cx="1703726" cy="565482"/>
            <a:chOff x="466894" y="1295304"/>
            <a:chExt cx="1419641" cy="399392"/>
          </a:xfrm>
        </p:grpSpPr>
        <p:sp>
          <p:nvSpPr>
            <p:cNvPr id="20" name="Box">
              <a:extLst>
                <a:ext uri="{FF2B5EF4-FFF2-40B4-BE49-F238E27FC236}">
                  <a16:creationId xmlns:a16="http://schemas.microsoft.com/office/drawing/2014/main" id="{3E1E6575-265E-4451-8DB8-DE51C321C918}"/>
                </a:ext>
              </a:extLst>
            </p:cNvPr>
            <p:cNvSpPr/>
            <p:nvPr/>
          </p:nvSpPr>
          <p:spPr>
            <a:xfrm>
              <a:off x="1754978" y="1295304"/>
              <a:ext cx="131556" cy="13155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2" name="Check" hidden="1">
              <a:extLst>
                <a:ext uri="{FF2B5EF4-FFF2-40B4-BE49-F238E27FC236}">
                  <a16:creationId xmlns:a16="http://schemas.microsoft.com/office/drawing/2014/main" id="{5163B0FA-C63B-4B05-A674-A5267CDFC19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17375" y="1322647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3" name="Box">
              <a:extLst>
                <a:ext uri="{FF2B5EF4-FFF2-40B4-BE49-F238E27FC236}">
                  <a16:creationId xmlns:a16="http://schemas.microsoft.com/office/drawing/2014/main" id="{4170C5CA-32C2-4001-9407-3E17025E45DC}"/>
                </a:ext>
              </a:extLst>
            </p:cNvPr>
            <p:cNvSpPr/>
            <p:nvPr/>
          </p:nvSpPr>
          <p:spPr>
            <a:xfrm>
              <a:off x="1754979" y="1527565"/>
              <a:ext cx="131556" cy="13155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4" name="Label">
              <a:extLst>
                <a:ext uri="{FF2B5EF4-FFF2-40B4-BE49-F238E27FC236}">
                  <a16:creationId xmlns:a16="http://schemas.microsoft.com/office/drawing/2014/main" id="{473D77E0-59CD-479B-B54A-94FA313E7983}"/>
                </a:ext>
              </a:extLst>
            </p:cNvPr>
            <p:cNvSpPr txBox="1"/>
            <p:nvPr/>
          </p:nvSpPr>
          <p:spPr>
            <a:xfrm>
              <a:off x="466894" y="1468622"/>
              <a:ext cx="1207698" cy="226074"/>
            </a:xfrm>
            <a:prstGeom prst="rect">
              <a:avLst/>
            </a:prstGeom>
            <a:noFill/>
          </p:spPr>
          <p:txBody>
            <a:bodyPr wrap="none" lIns="73152" tIns="36576" rIns="73152" bIns="36576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dirty="0">
                  <a:latin typeface="Segoe UI" panose="020B0502040204020203" pitchFamily="34" charset="0"/>
                  <a:cs typeface="Segoe UI" panose="020B0502040204020203" pitchFamily="34" charset="0"/>
                </a:rPr>
                <a:t>Carte </a:t>
              </a:r>
              <a:r>
                <a:rPr lang="en-US" sz="16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Bancaire</a:t>
              </a:r>
              <a:endParaRPr lang="en-US" sz="16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5" name="Check">
              <a:extLst>
                <a:ext uri="{FF2B5EF4-FFF2-40B4-BE49-F238E27FC236}">
                  <a16:creationId xmlns:a16="http://schemas.microsoft.com/office/drawing/2014/main" id="{7F44BE55-0305-40DA-B145-AB61381890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76668" y="1539819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26" name="ZoneTexte 25">
            <a:extLst>
              <a:ext uri="{FF2B5EF4-FFF2-40B4-BE49-F238E27FC236}">
                <a16:creationId xmlns:a16="http://schemas.microsoft.com/office/drawing/2014/main" id="{8C1A77AE-44B0-475C-B4DE-1C606C0E5D60}"/>
              </a:ext>
            </a:extLst>
          </p:cNvPr>
          <p:cNvSpPr txBox="1"/>
          <p:nvPr/>
        </p:nvSpPr>
        <p:spPr>
          <a:xfrm>
            <a:off x="5951435" y="3138868"/>
            <a:ext cx="25204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Numéro de carte:</a:t>
            </a:r>
          </a:p>
          <a:p>
            <a:endParaRPr lang="fr-FR" sz="1600" dirty="0"/>
          </a:p>
          <a:p>
            <a:r>
              <a:rPr lang="fr-FR" sz="1600" dirty="0"/>
              <a:t>Cryptogramme: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4C61C17-C532-4747-B34D-59976B6688AA}"/>
              </a:ext>
            </a:extLst>
          </p:cNvPr>
          <p:cNvSpPr/>
          <p:nvPr/>
        </p:nvSpPr>
        <p:spPr>
          <a:xfrm>
            <a:off x="7524201" y="3163937"/>
            <a:ext cx="1119271" cy="21796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A279936-A884-4718-A29E-E12FAD23F852}"/>
              </a:ext>
            </a:extLst>
          </p:cNvPr>
          <p:cNvSpPr/>
          <p:nvPr/>
        </p:nvSpPr>
        <p:spPr>
          <a:xfrm>
            <a:off x="7523308" y="3544656"/>
            <a:ext cx="560528" cy="21796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Rectangle : coins arrondis 28">
            <a:extLst>
              <a:ext uri="{FF2B5EF4-FFF2-40B4-BE49-F238E27FC236}">
                <a16:creationId xmlns:a16="http://schemas.microsoft.com/office/drawing/2014/main" id="{12DAFF0D-D121-481F-BB47-4EB630A69A79}"/>
              </a:ext>
            </a:extLst>
          </p:cNvPr>
          <p:cNvSpPr/>
          <p:nvPr/>
        </p:nvSpPr>
        <p:spPr>
          <a:xfrm>
            <a:off x="6096000" y="4443564"/>
            <a:ext cx="771394" cy="343320"/>
          </a:xfrm>
          <a:prstGeom prst="roundRect">
            <a:avLst/>
          </a:prstGeom>
          <a:solidFill>
            <a:srgbClr val="7E6958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Payer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98F09B62-2EA7-47BC-84C1-3EAF691D949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6510" y="2521481"/>
            <a:ext cx="638816" cy="455350"/>
          </a:xfrm>
          <a:prstGeom prst="rect">
            <a:avLst/>
          </a:prstGeom>
        </p:spPr>
      </p:pic>
      <p:pic>
        <p:nvPicPr>
          <p:cNvPr id="32" name="Image 31">
            <a:extLst>
              <a:ext uri="{FF2B5EF4-FFF2-40B4-BE49-F238E27FC236}">
                <a16:creationId xmlns:a16="http://schemas.microsoft.com/office/drawing/2014/main" id="{DE0D8201-683C-4AC4-8C66-A82874055AB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5326" y="2487984"/>
            <a:ext cx="759820" cy="569865"/>
          </a:xfrm>
          <a:prstGeom prst="rect">
            <a:avLst/>
          </a:prstGeom>
        </p:spPr>
      </p:pic>
      <p:pic>
        <p:nvPicPr>
          <p:cNvPr id="36" name="Image 35">
            <a:extLst>
              <a:ext uri="{FF2B5EF4-FFF2-40B4-BE49-F238E27FC236}">
                <a16:creationId xmlns:a16="http://schemas.microsoft.com/office/drawing/2014/main" id="{3682C8D5-46F6-4558-9EFB-F15B4378F0F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8958" y="2647155"/>
            <a:ext cx="934085" cy="304745"/>
          </a:xfrm>
          <a:prstGeom prst="rect">
            <a:avLst/>
          </a:prstGeom>
        </p:spPr>
      </p:pic>
      <p:pic>
        <p:nvPicPr>
          <p:cNvPr id="38" name="Image 37">
            <a:extLst>
              <a:ext uri="{FF2B5EF4-FFF2-40B4-BE49-F238E27FC236}">
                <a16:creationId xmlns:a16="http://schemas.microsoft.com/office/drawing/2014/main" id="{93E03243-E0F1-43AB-A388-AC82502927E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8765" y="2574080"/>
            <a:ext cx="409900" cy="409900"/>
          </a:xfrm>
          <a:prstGeom prst="rect">
            <a:avLst/>
          </a:prstGeom>
        </p:spPr>
      </p:pic>
      <p:pic>
        <p:nvPicPr>
          <p:cNvPr id="40" name="Image 39">
            <a:extLst>
              <a:ext uri="{FF2B5EF4-FFF2-40B4-BE49-F238E27FC236}">
                <a16:creationId xmlns:a16="http://schemas.microsoft.com/office/drawing/2014/main" id="{7CB3FFAA-C3BB-43A4-8848-5A1E4AD92F7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762" y="2708354"/>
            <a:ext cx="1121759" cy="286049"/>
          </a:xfrm>
          <a:prstGeom prst="rect">
            <a:avLst/>
          </a:prstGeom>
        </p:spPr>
      </p:pic>
      <p:sp>
        <p:nvSpPr>
          <p:cNvPr id="33" name="Signe Moins 32">
            <a:extLst>
              <a:ext uri="{FF2B5EF4-FFF2-40B4-BE49-F238E27FC236}">
                <a16:creationId xmlns:a16="http://schemas.microsoft.com/office/drawing/2014/main" id="{ED3A4C09-FF91-4FF9-A6CD-E9DF9A3049FA}"/>
              </a:ext>
            </a:extLst>
          </p:cNvPr>
          <p:cNvSpPr/>
          <p:nvPr/>
        </p:nvSpPr>
        <p:spPr>
          <a:xfrm>
            <a:off x="1734639" y="1397041"/>
            <a:ext cx="244809" cy="179099"/>
          </a:xfrm>
          <a:prstGeom prst="mathMinus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Signe Moins 33">
            <a:extLst>
              <a:ext uri="{FF2B5EF4-FFF2-40B4-BE49-F238E27FC236}">
                <a16:creationId xmlns:a16="http://schemas.microsoft.com/office/drawing/2014/main" id="{544DD63C-6F1A-4954-80D9-118A61C7AF80}"/>
              </a:ext>
            </a:extLst>
          </p:cNvPr>
          <p:cNvSpPr/>
          <p:nvPr/>
        </p:nvSpPr>
        <p:spPr>
          <a:xfrm>
            <a:off x="1739438" y="1488479"/>
            <a:ext cx="244809" cy="179099"/>
          </a:xfrm>
          <a:prstGeom prst="mathMinus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Signe Moins 34">
            <a:extLst>
              <a:ext uri="{FF2B5EF4-FFF2-40B4-BE49-F238E27FC236}">
                <a16:creationId xmlns:a16="http://schemas.microsoft.com/office/drawing/2014/main" id="{3A5487C8-A831-47F3-BBB2-A4D918FC85EB}"/>
              </a:ext>
            </a:extLst>
          </p:cNvPr>
          <p:cNvSpPr/>
          <p:nvPr/>
        </p:nvSpPr>
        <p:spPr>
          <a:xfrm>
            <a:off x="1730390" y="1319471"/>
            <a:ext cx="244809" cy="179099"/>
          </a:xfrm>
          <a:prstGeom prst="mathMinus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4876222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Browser" descr="&lt;SmartSettings&gt;&lt;SmartResize enabled=&quot;True&quot; minWidth=&quot;140&quot; minHeight=&quot;50&quot; /&gt;&lt;/SmartSettings&gt;">
            <a:extLst>
              <a:ext uri="{FF2B5EF4-FFF2-40B4-BE49-F238E27FC236}">
                <a16:creationId xmlns:a16="http://schemas.microsoft.com/office/drawing/2014/main" id="{CEE946C4-A796-4239-B68B-BCDF9DE0459E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1607985" y="681189"/>
            <a:ext cx="8245698" cy="5495622"/>
            <a:chOff x="595683" y="1261242"/>
            <a:chExt cx="6668462" cy="4352544"/>
          </a:xfrm>
        </p:grpSpPr>
        <p:sp>
          <p:nvSpPr>
            <p:cNvPr id="5" name="Window Body" descr="&lt;SmartSettings&gt;&lt;SmartResize anchorLeft=&quot;Absolute&quot; anchorTop=&quot;Absolute&quot; anchorRight=&quot;Absolute&quot; anchorBottom=&quot;Absolute&quot; /&gt;&lt;/SmartSettings&gt;">
              <a:extLst>
                <a:ext uri="{FF2B5EF4-FFF2-40B4-BE49-F238E27FC236}">
                  <a16:creationId xmlns:a16="http://schemas.microsoft.com/office/drawing/2014/main" id="{EF2E338E-ADDF-4F81-A73C-87A4FA73D232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>
              <a:off x="595683" y="1684951"/>
              <a:ext cx="6668462" cy="392883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" name="Title Bar" descr="&lt;SmartSettings&gt;&lt;SmartResize anchorLeft=&quot;Absolute&quot; anchorTop=&quot;Absolut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39582BE4-79DF-4FBA-92E2-3FD0699805B7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595683" y="1261242"/>
              <a:ext cx="6668462" cy="42536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Browser</a:t>
              </a:r>
            </a:p>
          </p:txBody>
        </p:sp>
        <p:sp>
          <p:nvSpPr>
            <p:cNvPr id="7" name="Menu Button" descr="&lt;SmartSettings&gt;&lt;SmartResize anchorLeft=&quot;None&quot; anchorTop=&quot;Absolut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2E0CE045-DFAD-4E10-B977-04DCC67686E2}"/>
                </a:ext>
              </a:extLst>
            </p:cNvPr>
            <p:cNvSpPr>
              <a:spLocks noChangeAspect="1" noEditPoints="1"/>
            </p:cNvSpPr>
            <p:nvPr>
              <p:custDataLst>
                <p:tags r:id="rId4"/>
              </p:custDataLst>
            </p:nvPr>
          </p:nvSpPr>
          <p:spPr bwMode="auto">
            <a:xfrm>
              <a:off x="7071766" y="1504830"/>
              <a:ext cx="120681" cy="89269"/>
            </a:xfrm>
            <a:custGeom>
              <a:avLst/>
              <a:gdLst>
                <a:gd name="T0" fmla="*/ 0 w 415"/>
                <a:gd name="T1" fmla="*/ 309 h 309"/>
                <a:gd name="T2" fmla="*/ 415 w 415"/>
                <a:gd name="T3" fmla="*/ 309 h 309"/>
                <a:gd name="T4" fmla="*/ 0 w 415"/>
                <a:gd name="T5" fmla="*/ 155 h 309"/>
                <a:gd name="T6" fmla="*/ 415 w 415"/>
                <a:gd name="T7" fmla="*/ 155 h 309"/>
                <a:gd name="T8" fmla="*/ 0 w 415"/>
                <a:gd name="T9" fmla="*/ 0 h 309"/>
                <a:gd name="T10" fmla="*/ 415 w 415"/>
                <a:gd name="T11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5" h="309">
                  <a:moveTo>
                    <a:pt x="0" y="309"/>
                  </a:moveTo>
                  <a:lnTo>
                    <a:pt x="415" y="309"/>
                  </a:lnTo>
                  <a:moveTo>
                    <a:pt x="0" y="155"/>
                  </a:moveTo>
                  <a:lnTo>
                    <a:pt x="415" y="155"/>
                  </a:lnTo>
                  <a:moveTo>
                    <a:pt x="0" y="0"/>
                  </a:moveTo>
                  <a:lnTo>
                    <a:pt x="415" y="0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Close Button" descr="&lt;SmartSettings&gt;&lt;SmartResize anchorLeft=&quot;None&quot; anchorTop=&quot;Absolut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54F8A03D-5119-4C4B-9408-674D7301551D}"/>
                </a:ext>
              </a:extLst>
            </p:cNvPr>
            <p:cNvSpPr>
              <a:spLocks noEditPoints="1"/>
            </p:cNvSpPr>
            <p:nvPr>
              <p:custDataLst>
                <p:tags r:id="rId5"/>
              </p:custDataLst>
            </p:nvPr>
          </p:nvSpPr>
          <p:spPr bwMode="auto">
            <a:xfrm>
              <a:off x="7093599" y="1317670"/>
              <a:ext cx="79598" cy="75438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noFill/>
            <a:ln w="9525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" name="Address Box" descr="&lt;SmartSettings&gt;&lt;SmartResize anchorLeft=&quot;Absolute&quot; anchorTop=&quot;Absolut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A1E1B127-8CC9-411A-9576-D94304876B6B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1325889" y="1455317"/>
              <a:ext cx="5674177" cy="188294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237744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noProof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www.example.com</a:t>
              </a:r>
            </a:p>
          </p:txBody>
        </p:sp>
        <p:sp>
          <p:nvSpPr>
            <p:cNvPr id="10" name="Document Icon" descr="&lt;SmartSettings&gt;&lt;SmartResize anchorLeft=&quot;Absolute&quot; anchorTop=&quot;Absolute&quot; anchorRight=&quot;None&quot; anchorBottom=&quot;None&quot; /&gt;&lt;/SmartSettings&gt;">
              <a:extLst>
                <a:ext uri="{FF2B5EF4-FFF2-40B4-BE49-F238E27FC236}">
                  <a16:creationId xmlns:a16="http://schemas.microsoft.com/office/drawing/2014/main" id="{8B6342EB-E3B4-4FD7-AB99-214C55E60565}"/>
                </a:ext>
              </a:extLst>
            </p:cNvPr>
            <p:cNvSpPr>
              <a:spLocks noChangeAspect="1" noEditPoints="1"/>
            </p:cNvSpPr>
            <p:nvPr>
              <p:custDataLst>
                <p:tags r:id="rId7"/>
              </p:custDataLst>
            </p:nvPr>
          </p:nvSpPr>
          <p:spPr bwMode="auto">
            <a:xfrm>
              <a:off x="1387452" y="1496656"/>
              <a:ext cx="75747" cy="105613"/>
            </a:xfrm>
            <a:custGeom>
              <a:avLst/>
              <a:gdLst>
                <a:gd name="T0" fmla="*/ 153 w 260"/>
                <a:gd name="T1" fmla="*/ 7 h 367"/>
                <a:gd name="T2" fmla="*/ 153 w 260"/>
                <a:gd name="T3" fmla="*/ 108 h 367"/>
                <a:gd name="T4" fmla="*/ 253 w 260"/>
                <a:gd name="T5" fmla="*/ 108 h 367"/>
                <a:gd name="T6" fmla="*/ 0 w 260"/>
                <a:gd name="T7" fmla="*/ 0 h 367"/>
                <a:gd name="T8" fmla="*/ 0 w 260"/>
                <a:gd name="T9" fmla="*/ 367 h 367"/>
                <a:gd name="T10" fmla="*/ 260 w 260"/>
                <a:gd name="T11" fmla="*/ 367 h 367"/>
                <a:gd name="T12" fmla="*/ 260 w 260"/>
                <a:gd name="T13" fmla="*/ 100 h 367"/>
                <a:gd name="T14" fmla="*/ 161 w 260"/>
                <a:gd name="T15" fmla="*/ 1 h 367"/>
                <a:gd name="T16" fmla="*/ 0 w 260"/>
                <a:gd name="T17" fmla="*/ 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0" h="367">
                  <a:moveTo>
                    <a:pt x="153" y="7"/>
                  </a:moveTo>
                  <a:lnTo>
                    <a:pt x="153" y="108"/>
                  </a:lnTo>
                  <a:lnTo>
                    <a:pt x="253" y="108"/>
                  </a:lnTo>
                  <a:moveTo>
                    <a:pt x="0" y="0"/>
                  </a:moveTo>
                  <a:lnTo>
                    <a:pt x="0" y="367"/>
                  </a:lnTo>
                  <a:lnTo>
                    <a:pt x="260" y="367"/>
                  </a:lnTo>
                  <a:lnTo>
                    <a:pt x="260" y="100"/>
                  </a:lnTo>
                  <a:lnTo>
                    <a:pt x="161" y="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11" name="Navigation Buttons">
              <a:extLst>
                <a:ext uri="{FF2B5EF4-FFF2-40B4-BE49-F238E27FC236}">
                  <a16:creationId xmlns:a16="http://schemas.microsoft.com/office/drawing/2014/main" id="{3016AA20-8401-4ABB-B2C3-0A064DBB1227}"/>
                </a:ext>
              </a:extLst>
            </p:cNvPr>
            <p:cNvGrpSpPr/>
            <p:nvPr/>
          </p:nvGrpSpPr>
          <p:grpSpPr>
            <a:xfrm>
              <a:off x="697512" y="1480941"/>
              <a:ext cx="518673" cy="137046"/>
              <a:chOff x="697512" y="1480941"/>
              <a:chExt cx="518673" cy="137046"/>
            </a:xfrm>
          </p:grpSpPr>
          <p:sp>
            <p:nvSpPr>
              <p:cNvPr id="12" name="Back Button" descr="&lt;SmartSettings&gt;&lt;SmartResize anchorLeft=&quot;Absolute&quot; anchorTop=&quot;Absolute&quot; anchorRight=&quot;None&quot; anchorBottom=&quot;None&quot; /&gt;&lt;/SmartSettings&gt;">
                <a:extLst>
                  <a:ext uri="{FF2B5EF4-FFF2-40B4-BE49-F238E27FC236}">
                    <a16:creationId xmlns:a16="http://schemas.microsoft.com/office/drawing/2014/main" id="{D111962E-6405-4B50-AC50-773200FF6743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8"/>
                </p:custDataLst>
              </p:nvPr>
            </p:nvSpPr>
            <p:spPr bwMode="auto">
              <a:xfrm>
                <a:off x="697512" y="1501687"/>
                <a:ext cx="123249" cy="95555"/>
              </a:xfrm>
              <a:custGeom>
                <a:avLst/>
                <a:gdLst>
                  <a:gd name="T0" fmla="*/ 159 w 423"/>
                  <a:gd name="T1" fmla="*/ 332 h 332"/>
                  <a:gd name="T2" fmla="*/ 0 w 423"/>
                  <a:gd name="T3" fmla="*/ 166 h 332"/>
                  <a:gd name="T4" fmla="*/ 159 w 423"/>
                  <a:gd name="T5" fmla="*/ 0 h 332"/>
                  <a:gd name="T6" fmla="*/ 15 w 423"/>
                  <a:gd name="T7" fmla="*/ 166 h 332"/>
                  <a:gd name="T8" fmla="*/ 423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159" y="332"/>
                    </a:moveTo>
                    <a:lnTo>
                      <a:pt x="0" y="166"/>
                    </a:lnTo>
                    <a:lnTo>
                      <a:pt x="159" y="0"/>
                    </a:lnTo>
                    <a:moveTo>
                      <a:pt x="15" y="166"/>
                    </a:moveTo>
                    <a:lnTo>
                      <a:pt x="423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" name="Forward Button" descr="&lt;SmartSettings&gt;&lt;SmartResize anchorLeft=&quot;Absolute&quot; anchorTop=&quot;Absolute&quot; anchorRight=&quot;None&quot; anchorBottom=&quot;None&quot; /&gt;&lt;/SmartSettings&gt;">
                <a:extLst>
                  <a:ext uri="{FF2B5EF4-FFF2-40B4-BE49-F238E27FC236}">
                    <a16:creationId xmlns:a16="http://schemas.microsoft.com/office/drawing/2014/main" id="{DB9EDDDD-7303-4000-A710-E48E2A9B6BE7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892656" y="1501687"/>
                <a:ext cx="123249" cy="95555"/>
              </a:xfrm>
              <a:custGeom>
                <a:avLst/>
                <a:gdLst>
                  <a:gd name="T0" fmla="*/ 265 w 423"/>
                  <a:gd name="T1" fmla="*/ 0 h 332"/>
                  <a:gd name="T2" fmla="*/ 423 w 423"/>
                  <a:gd name="T3" fmla="*/ 166 h 332"/>
                  <a:gd name="T4" fmla="*/ 265 w 423"/>
                  <a:gd name="T5" fmla="*/ 332 h 332"/>
                  <a:gd name="T6" fmla="*/ 408 w 423"/>
                  <a:gd name="T7" fmla="*/ 166 h 332"/>
                  <a:gd name="T8" fmla="*/ 0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265" y="0"/>
                    </a:moveTo>
                    <a:lnTo>
                      <a:pt x="423" y="166"/>
                    </a:lnTo>
                    <a:lnTo>
                      <a:pt x="265" y="332"/>
                    </a:lnTo>
                    <a:moveTo>
                      <a:pt x="408" y="166"/>
                    </a:moveTo>
                    <a:lnTo>
                      <a:pt x="0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4" name="Reload Button" descr="&lt;SmartSettings&gt;&lt;SmartResize anchorLeft=&quot;Absolute&quot; anchorTop=&quot;Absolute&quot; anchorRight=&quot;None&quot; anchorBottom=&quot;None&quot; /&gt;&lt;/SmartSettings&gt;">
                <a:extLst>
                  <a:ext uri="{FF2B5EF4-FFF2-40B4-BE49-F238E27FC236}">
                    <a16:creationId xmlns:a16="http://schemas.microsoft.com/office/drawing/2014/main" id="{A5EE5AD1-627E-45FD-B183-9B5D794F550E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1087801" y="1480941"/>
                <a:ext cx="128384" cy="137046"/>
              </a:xfrm>
              <a:custGeom>
                <a:avLst/>
                <a:gdLst>
                  <a:gd name="T0" fmla="*/ 441 w 441"/>
                  <a:gd name="T1" fmla="*/ 7 h 474"/>
                  <a:gd name="T2" fmla="*/ 441 w 441"/>
                  <a:gd name="T3" fmla="*/ 144 h 474"/>
                  <a:gd name="T4" fmla="*/ 296 w 441"/>
                  <a:gd name="T5" fmla="*/ 144 h 474"/>
                  <a:gd name="T6" fmla="*/ 438 w 441"/>
                  <a:gd name="T7" fmla="*/ 309 h 474"/>
                  <a:gd name="T8" fmla="*/ 166 w 441"/>
                  <a:gd name="T9" fmla="*/ 434 h 474"/>
                  <a:gd name="T10" fmla="*/ 41 w 441"/>
                  <a:gd name="T11" fmla="*/ 162 h 474"/>
                  <a:gd name="T12" fmla="*/ 313 w 441"/>
                  <a:gd name="T13" fmla="*/ 37 h 474"/>
                  <a:gd name="T14" fmla="*/ 428 w 441"/>
                  <a:gd name="T15" fmla="*/ 139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41" h="474">
                    <a:moveTo>
                      <a:pt x="441" y="7"/>
                    </a:moveTo>
                    <a:lnTo>
                      <a:pt x="441" y="144"/>
                    </a:lnTo>
                    <a:lnTo>
                      <a:pt x="296" y="144"/>
                    </a:lnTo>
                    <a:moveTo>
                      <a:pt x="438" y="309"/>
                    </a:moveTo>
                    <a:cubicBezTo>
                      <a:pt x="397" y="418"/>
                      <a:pt x="276" y="474"/>
                      <a:pt x="166" y="434"/>
                    </a:cubicBezTo>
                    <a:cubicBezTo>
                      <a:pt x="56" y="393"/>
                      <a:pt x="0" y="271"/>
                      <a:pt x="41" y="162"/>
                    </a:cubicBezTo>
                    <a:cubicBezTo>
                      <a:pt x="82" y="52"/>
                      <a:pt x="202" y="0"/>
                      <a:pt x="313" y="37"/>
                    </a:cubicBezTo>
                    <a:cubicBezTo>
                      <a:pt x="357" y="51"/>
                      <a:pt x="398" y="91"/>
                      <a:pt x="428" y="139"/>
                    </a:cubicBezTo>
                  </a:path>
                </a:pathLst>
              </a:custGeom>
              <a:noFill/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576C5614-00DB-4CBB-A133-C11A5D0CA609}"/>
              </a:ext>
            </a:extLst>
          </p:cNvPr>
          <p:cNvSpPr/>
          <p:nvPr/>
        </p:nvSpPr>
        <p:spPr>
          <a:xfrm>
            <a:off x="1607985" y="1242367"/>
            <a:ext cx="8245698" cy="493444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2F61DAFB-D82C-4523-A58C-E18813C72BDD}"/>
              </a:ext>
            </a:extLst>
          </p:cNvPr>
          <p:cNvSpPr txBox="1"/>
          <p:nvPr/>
        </p:nvSpPr>
        <p:spPr>
          <a:xfrm>
            <a:off x="4215003" y="1814061"/>
            <a:ext cx="30843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/>
              <a:t>Contact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224AC33C-5C33-4BA3-8DEA-0B243B48FD0B}"/>
              </a:ext>
            </a:extLst>
          </p:cNvPr>
          <p:cNvSpPr txBox="1"/>
          <p:nvPr/>
        </p:nvSpPr>
        <p:spPr>
          <a:xfrm>
            <a:off x="2216500" y="2385716"/>
            <a:ext cx="2520438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Nom:</a:t>
            </a:r>
          </a:p>
          <a:p>
            <a:endParaRPr lang="fr-FR" sz="1400" dirty="0"/>
          </a:p>
          <a:p>
            <a:r>
              <a:rPr lang="fr-FR" sz="1400" dirty="0"/>
              <a:t>Prénom:</a:t>
            </a:r>
          </a:p>
          <a:p>
            <a:endParaRPr lang="fr-FR" sz="1400" dirty="0"/>
          </a:p>
          <a:p>
            <a:r>
              <a:rPr lang="fr-FR" sz="1400" dirty="0"/>
              <a:t>Mail:</a:t>
            </a:r>
          </a:p>
          <a:p>
            <a:endParaRPr lang="fr-FR" sz="1400" dirty="0"/>
          </a:p>
          <a:p>
            <a:r>
              <a:rPr lang="fr-FR" sz="1400" dirty="0"/>
              <a:t>Message: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3E124BF-51FA-47DB-9A6E-E22EBBD7868C}"/>
              </a:ext>
            </a:extLst>
          </p:cNvPr>
          <p:cNvSpPr/>
          <p:nvPr/>
        </p:nvSpPr>
        <p:spPr>
          <a:xfrm>
            <a:off x="2996564" y="2411663"/>
            <a:ext cx="1599424" cy="2286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4C5D997-A438-43B4-B47B-DC03B1A774EE}"/>
              </a:ext>
            </a:extLst>
          </p:cNvPr>
          <p:cNvSpPr/>
          <p:nvPr/>
        </p:nvSpPr>
        <p:spPr>
          <a:xfrm>
            <a:off x="2996564" y="2858907"/>
            <a:ext cx="1599424" cy="2286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AE47241-12E4-4C3A-9413-D4145700D167}"/>
              </a:ext>
            </a:extLst>
          </p:cNvPr>
          <p:cNvSpPr/>
          <p:nvPr/>
        </p:nvSpPr>
        <p:spPr>
          <a:xfrm>
            <a:off x="2996564" y="3284484"/>
            <a:ext cx="1599424" cy="2286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28F97BB-1E65-46BE-A2EC-7565EDF56466}"/>
              </a:ext>
            </a:extLst>
          </p:cNvPr>
          <p:cNvSpPr/>
          <p:nvPr/>
        </p:nvSpPr>
        <p:spPr>
          <a:xfrm>
            <a:off x="2292870" y="4012100"/>
            <a:ext cx="2303117" cy="69898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ectangle : coins arrondis 23">
            <a:extLst>
              <a:ext uri="{FF2B5EF4-FFF2-40B4-BE49-F238E27FC236}">
                <a16:creationId xmlns:a16="http://schemas.microsoft.com/office/drawing/2014/main" id="{98229EC2-697E-4548-840E-2F93C21ED9A2}"/>
              </a:ext>
            </a:extLst>
          </p:cNvPr>
          <p:cNvSpPr/>
          <p:nvPr/>
        </p:nvSpPr>
        <p:spPr>
          <a:xfrm>
            <a:off x="2292870" y="4901924"/>
            <a:ext cx="1025237" cy="307777"/>
          </a:xfrm>
          <a:prstGeom prst="roundRect">
            <a:avLst/>
          </a:prstGeom>
          <a:solidFill>
            <a:srgbClr val="7E6958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Envoyer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47353F9E-1B75-4CE4-83D9-FF0C5157229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7200" y="2385716"/>
            <a:ext cx="3249007" cy="2431412"/>
          </a:xfrm>
          <a:prstGeom prst="rect">
            <a:avLst/>
          </a:prstGeom>
        </p:spPr>
      </p:pic>
      <p:sp>
        <p:nvSpPr>
          <p:cNvPr id="25" name="Signe Moins 24">
            <a:extLst>
              <a:ext uri="{FF2B5EF4-FFF2-40B4-BE49-F238E27FC236}">
                <a16:creationId xmlns:a16="http://schemas.microsoft.com/office/drawing/2014/main" id="{D3F5D5B4-646F-47DA-856B-4AC066B8E47D}"/>
              </a:ext>
            </a:extLst>
          </p:cNvPr>
          <p:cNvSpPr/>
          <p:nvPr/>
        </p:nvSpPr>
        <p:spPr>
          <a:xfrm>
            <a:off x="1734639" y="1397041"/>
            <a:ext cx="244809" cy="179099"/>
          </a:xfrm>
          <a:prstGeom prst="mathMinus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Signe Moins 25">
            <a:extLst>
              <a:ext uri="{FF2B5EF4-FFF2-40B4-BE49-F238E27FC236}">
                <a16:creationId xmlns:a16="http://schemas.microsoft.com/office/drawing/2014/main" id="{F7F4273C-1B85-4678-904C-5AB8786310C6}"/>
              </a:ext>
            </a:extLst>
          </p:cNvPr>
          <p:cNvSpPr/>
          <p:nvPr/>
        </p:nvSpPr>
        <p:spPr>
          <a:xfrm>
            <a:off x="1739438" y="1488479"/>
            <a:ext cx="244809" cy="179099"/>
          </a:xfrm>
          <a:prstGeom prst="mathMinus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Signe Moins 26">
            <a:extLst>
              <a:ext uri="{FF2B5EF4-FFF2-40B4-BE49-F238E27FC236}">
                <a16:creationId xmlns:a16="http://schemas.microsoft.com/office/drawing/2014/main" id="{04351ED5-8376-424D-8274-2FCF389F11BD}"/>
              </a:ext>
            </a:extLst>
          </p:cNvPr>
          <p:cNvSpPr/>
          <p:nvPr/>
        </p:nvSpPr>
        <p:spPr>
          <a:xfrm>
            <a:off x="1730390" y="1319471"/>
            <a:ext cx="244809" cy="179099"/>
          </a:xfrm>
          <a:prstGeom prst="mathMinus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566949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Browser" descr="&lt;SmartSettings&gt;&lt;SmartResize enabled=&quot;True&quot; minWidth=&quot;140&quot; minHeight=&quot;50&quot; /&gt;&lt;/SmartSettings&gt;">
            <a:extLst>
              <a:ext uri="{FF2B5EF4-FFF2-40B4-BE49-F238E27FC236}">
                <a16:creationId xmlns:a16="http://schemas.microsoft.com/office/drawing/2014/main" id="{CEE946C4-A796-4239-B68B-BCDF9DE0459E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1607985" y="681189"/>
            <a:ext cx="8245698" cy="5495622"/>
            <a:chOff x="595683" y="1261242"/>
            <a:chExt cx="6668462" cy="4352544"/>
          </a:xfrm>
        </p:grpSpPr>
        <p:sp>
          <p:nvSpPr>
            <p:cNvPr id="5" name="Window Body" descr="&lt;SmartSettings&gt;&lt;SmartResize anchorLeft=&quot;Absolute&quot; anchorTop=&quot;Absolute&quot; anchorRight=&quot;Absolute&quot; anchorBottom=&quot;Absolute&quot; /&gt;&lt;/SmartSettings&gt;">
              <a:extLst>
                <a:ext uri="{FF2B5EF4-FFF2-40B4-BE49-F238E27FC236}">
                  <a16:creationId xmlns:a16="http://schemas.microsoft.com/office/drawing/2014/main" id="{EF2E338E-ADDF-4F81-A73C-87A4FA73D232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>
              <a:off x="595683" y="1684951"/>
              <a:ext cx="6668462" cy="392883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" name="Title Bar" descr="&lt;SmartSettings&gt;&lt;SmartResize anchorLeft=&quot;Absolute&quot; anchorTop=&quot;Absolut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39582BE4-79DF-4FBA-92E2-3FD0699805B7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>
              <a:off x="595683" y="1261242"/>
              <a:ext cx="6668462" cy="42536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Browser</a:t>
              </a:r>
            </a:p>
          </p:txBody>
        </p:sp>
        <p:sp>
          <p:nvSpPr>
            <p:cNvPr id="7" name="Menu Button" descr="&lt;SmartSettings&gt;&lt;SmartResize anchorLeft=&quot;None&quot; anchorTop=&quot;Absolut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2E0CE045-DFAD-4E10-B977-04DCC67686E2}"/>
                </a:ext>
              </a:extLst>
            </p:cNvPr>
            <p:cNvSpPr>
              <a:spLocks noChangeAspect="1" noEditPoints="1"/>
            </p:cNvSpPr>
            <p:nvPr>
              <p:custDataLst>
                <p:tags r:id="rId6"/>
              </p:custDataLst>
            </p:nvPr>
          </p:nvSpPr>
          <p:spPr bwMode="auto">
            <a:xfrm>
              <a:off x="7071766" y="1504830"/>
              <a:ext cx="120681" cy="89269"/>
            </a:xfrm>
            <a:custGeom>
              <a:avLst/>
              <a:gdLst>
                <a:gd name="T0" fmla="*/ 0 w 415"/>
                <a:gd name="T1" fmla="*/ 309 h 309"/>
                <a:gd name="T2" fmla="*/ 415 w 415"/>
                <a:gd name="T3" fmla="*/ 309 h 309"/>
                <a:gd name="T4" fmla="*/ 0 w 415"/>
                <a:gd name="T5" fmla="*/ 155 h 309"/>
                <a:gd name="T6" fmla="*/ 415 w 415"/>
                <a:gd name="T7" fmla="*/ 155 h 309"/>
                <a:gd name="T8" fmla="*/ 0 w 415"/>
                <a:gd name="T9" fmla="*/ 0 h 309"/>
                <a:gd name="T10" fmla="*/ 415 w 415"/>
                <a:gd name="T11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5" h="309">
                  <a:moveTo>
                    <a:pt x="0" y="309"/>
                  </a:moveTo>
                  <a:lnTo>
                    <a:pt x="415" y="309"/>
                  </a:lnTo>
                  <a:moveTo>
                    <a:pt x="0" y="155"/>
                  </a:moveTo>
                  <a:lnTo>
                    <a:pt x="415" y="155"/>
                  </a:lnTo>
                  <a:moveTo>
                    <a:pt x="0" y="0"/>
                  </a:moveTo>
                  <a:lnTo>
                    <a:pt x="415" y="0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Close Button" descr="&lt;SmartSettings&gt;&lt;SmartResize anchorLeft=&quot;None&quot; anchorTop=&quot;Absolut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54F8A03D-5119-4C4B-9408-674D7301551D}"/>
                </a:ext>
              </a:extLst>
            </p:cNvPr>
            <p:cNvSpPr>
              <a:spLocks noEditPoints="1"/>
            </p:cNvSpPr>
            <p:nvPr>
              <p:custDataLst>
                <p:tags r:id="rId7"/>
              </p:custDataLst>
            </p:nvPr>
          </p:nvSpPr>
          <p:spPr bwMode="auto">
            <a:xfrm>
              <a:off x="7093599" y="1317670"/>
              <a:ext cx="79598" cy="75438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noFill/>
            <a:ln w="9525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" name="Address Box" descr="&lt;SmartSettings&gt;&lt;SmartResize anchorLeft=&quot;Absolute&quot; anchorTop=&quot;Absolut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A1E1B127-8CC9-411A-9576-D94304876B6B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1325889" y="1455317"/>
              <a:ext cx="5674177" cy="188294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237744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noProof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www.example.com</a:t>
              </a:r>
            </a:p>
          </p:txBody>
        </p:sp>
        <p:sp>
          <p:nvSpPr>
            <p:cNvPr id="10" name="Document Icon" descr="&lt;SmartSettings&gt;&lt;SmartResize anchorLeft=&quot;Absolute&quot; anchorTop=&quot;Absolute&quot; anchorRight=&quot;None&quot; anchorBottom=&quot;None&quot; /&gt;&lt;/SmartSettings&gt;">
              <a:extLst>
                <a:ext uri="{FF2B5EF4-FFF2-40B4-BE49-F238E27FC236}">
                  <a16:creationId xmlns:a16="http://schemas.microsoft.com/office/drawing/2014/main" id="{8B6342EB-E3B4-4FD7-AB99-214C55E60565}"/>
                </a:ext>
              </a:extLst>
            </p:cNvPr>
            <p:cNvSpPr>
              <a:spLocks noChangeAspect="1" noEditPoints="1"/>
            </p:cNvSpPr>
            <p:nvPr>
              <p:custDataLst>
                <p:tags r:id="rId9"/>
              </p:custDataLst>
            </p:nvPr>
          </p:nvSpPr>
          <p:spPr bwMode="auto">
            <a:xfrm>
              <a:off x="1387452" y="1496656"/>
              <a:ext cx="75747" cy="105613"/>
            </a:xfrm>
            <a:custGeom>
              <a:avLst/>
              <a:gdLst>
                <a:gd name="T0" fmla="*/ 153 w 260"/>
                <a:gd name="T1" fmla="*/ 7 h 367"/>
                <a:gd name="T2" fmla="*/ 153 w 260"/>
                <a:gd name="T3" fmla="*/ 108 h 367"/>
                <a:gd name="T4" fmla="*/ 253 w 260"/>
                <a:gd name="T5" fmla="*/ 108 h 367"/>
                <a:gd name="T6" fmla="*/ 0 w 260"/>
                <a:gd name="T7" fmla="*/ 0 h 367"/>
                <a:gd name="T8" fmla="*/ 0 w 260"/>
                <a:gd name="T9" fmla="*/ 367 h 367"/>
                <a:gd name="T10" fmla="*/ 260 w 260"/>
                <a:gd name="T11" fmla="*/ 367 h 367"/>
                <a:gd name="T12" fmla="*/ 260 w 260"/>
                <a:gd name="T13" fmla="*/ 100 h 367"/>
                <a:gd name="T14" fmla="*/ 161 w 260"/>
                <a:gd name="T15" fmla="*/ 1 h 367"/>
                <a:gd name="T16" fmla="*/ 0 w 260"/>
                <a:gd name="T17" fmla="*/ 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0" h="367">
                  <a:moveTo>
                    <a:pt x="153" y="7"/>
                  </a:moveTo>
                  <a:lnTo>
                    <a:pt x="153" y="108"/>
                  </a:lnTo>
                  <a:lnTo>
                    <a:pt x="253" y="108"/>
                  </a:lnTo>
                  <a:moveTo>
                    <a:pt x="0" y="0"/>
                  </a:moveTo>
                  <a:lnTo>
                    <a:pt x="0" y="367"/>
                  </a:lnTo>
                  <a:lnTo>
                    <a:pt x="260" y="367"/>
                  </a:lnTo>
                  <a:lnTo>
                    <a:pt x="260" y="100"/>
                  </a:lnTo>
                  <a:lnTo>
                    <a:pt x="161" y="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11" name="Navigation Buttons">
              <a:extLst>
                <a:ext uri="{FF2B5EF4-FFF2-40B4-BE49-F238E27FC236}">
                  <a16:creationId xmlns:a16="http://schemas.microsoft.com/office/drawing/2014/main" id="{3016AA20-8401-4ABB-B2C3-0A064DBB1227}"/>
                </a:ext>
              </a:extLst>
            </p:cNvPr>
            <p:cNvGrpSpPr/>
            <p:nvPr/>
          </p:nvGrpSpPr>
          <p:grpSpPr>
            <a:xfrm>
              <a:off x="697512" y="1480941"/>
              <a:ext cx="518673" cy="137046"/>
              <a:chOff x="697512" y="1480941"/>
              <a:chExt cx="518673" cy="137046"/>
            </a:xfrm>
          </p:grpSpPr>
          <p:sp>
            <p:nvSpPr>
              <p:cNvPr id="12" name="Back Button" descr="&lt;SmartSettings&gt;&lt;SmartResize anchorLeft=&quot;Absolute&quot; anchorTop=&quot;Absolute&quot; anchorRight=&quot;None&quot; anchorBottom=&quot;None&quot; /&gt;&lt;/SmartSettings&gt;">
                <a:extLst>
                  <a:ext uri="{FF2B5EF4-FFF2-40B4-BE49-F238E27FC236}">
                    <a16:creationId xmlns:a16="http://schemas.microsoft.com/office/drawing/2014/main" id="{D111962E-6405-4B50-AC50-773200FF6743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697512" y="1501687"/>
                <a:ext cx="123249" cy="95555"/>
              </a:xfrm>
              <a:custGeom>
                <a:avLst/>
                <a:gdLst>
                  <a:gd name="T0" fmla="*/ 159 w 423"/>
                  <a:gd name="T1" fmla="*/ 332 h 332"/>
                  <a:gd name="T2" fmla="*/ 0 w 423"/>
                  <a:gd name="T3" fmla="*/ 166 h 332"/>
                  <a:gd name="T4" fmla="*/ 159 w 423"/>
                  <a:gd name="T5" fmla="*/ 0 h 332"/>
                  <a:gd name="T6" fmla="*/ 15 w 423"/>
                  <a:gd name="T7" fmla="*/ 166 h 332"/>
                  <a:gd name="T8" fmla="*/ 423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159" y="332"/>
                    </a:moveTo>
                    <a:lnTo>
                      <a:pt x="0" y="166"/>
                    </a:lnTo>
                    <a:lnTo>
                      <a:pt x="159" y="0"/>
                    </a:lnTo>
                    <a:moveTo>
                      <a:pt x="15" y="166"/>
                    </a:moveTo>
                    <a:lnTo>
                      <a:pt x="423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" name="Forward Button" descr="&lt;SmartSettings&gt;&lt;SmartResize anchorLeft=&quot;Absolute&quot; anchorTop=&quot;Absolute&quot; anchorRight=&quot;None&quot; anchorBottom=&quot;None&quot; /&gt;&lt;/SmartSettings&gt;">
                <a:extLst>
                  <a:ext uri="{FF2B5EF4-FFF2-40B4-BE49-F238E27FC236}">
                    <a16:creationId xmlns:a16="http://schemas.microsoft.com/office/drawing/2014/main" id="{DB9EDDDD-7303-4000-A710-E48E2A9B6BE7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11"/>
                </p:custDataLst>
              </p:nvPr>
            </p:nvSpPr>
            <p:spPr bwMode="auto">
              <a:xfrm>
                <a:off x="892656" y="1501687"/>
                <a:ext cx="123249" cy="95555"/>
              </a:xfrm>
              <a:custGeom>
                <a:avLst/>
                <a:gdLst>
                  <a:gd name="T0" fmla="*/ 265 w 423"/>
                  <a:gd name="T1" fmla="*/ 0 h 332"/>
                  <a:gd name="T2" fmla="*/ 423 w 423"/>
                  <a:gd name="T3" fmla="*/ 166 h 332"/>
                  <a:gd name="T4" fmla="*/ 265 w 423"/>
                  <a:gd name="T5" fmla="*/ 332 h 332"/>
                  <a:gd name="T6" fmla="*/ 408 w 423"/>
                  <a:gd name="T7" fmla="*/ 166 h 332"/>
                  <a:gd name="T8" fmla="*/ 0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265" y="0"/>
                    </a:moveTo>
                    <a:lnTo>
                      <a:pt x="423" y="166"/>
                    </a:lnTo>
                    <a:lnTo>
                      <a:pt x="265" y="332"/>
                    </a:lnTo>
                    <a:moveTo>
                      <a:pt x="408" y="166"/>
                    </a:moveTo>
                    <a:lnTo>
                      <a:pt x="0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4" name="Reload Button" descr="&lt;SmartSettings&gt;&lt;SmartResize anchorLeft=&quot;Absolute&quot; anchorTop=&quot;Absolute&quot; anchorRight=&quot;None&quot; anchorBottom=&quot;None&quot; /&gt;&lt;/SmartSettings&gt;">
                <a:extLst>
                  <a:ext uri="{FF2B5EF4-FFF2-40B4-BE49-F238E27FC236}">
                    <a16:creationId xmlns:a16="http://schemas.microsoft.com/office/drawing/2014/main" id="{A5EE5AD1-627E-45FD-B183-9B5D794F550E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12"/>
                </p:custDataLst>
              </p:nvPr>
            </p:nvSpPr>
            <p:spPr bwMode="auto">
              <a:xfrm>
                <a:off x="1087801" y="1480941"/>
                <a:ext cx="128384" cy="137046"/>
              </a:xfrm>
              <a:custGeom>
                <a:avLst/>
                <a:gdLst>
                  <a:gd name="T0" fmla="*/ 441 w 441"/>
                  <a:gd name="T1" fmla="*/ 7 h 474"/>
                  <a:gd name="T2" fmla="*/ 441 w 441"/>
                  <a:gd name="T3" fmla="*/ 144 h 474"/>
                  <a:gd name="T4" fmla="*/ 296 w 441"/>
                  <a:gd name="T5" fmla="*/ 144 h 474"/>
                  <a:gd name="T6" fmla="*/ 438 w 441"/>
                  <a:gd name="T7" fmla="*/ 309 h 474"/>
                  <a:gd name="T8" fmla="*/ 166 w 441"/>
                  <a:gd name="T9" fmla="*/ 434 h 474"/>
                  <a:gd name="T10" fmla="*/ 41 w 441"/>
                  <a:gd name="T11" fmla="*/ 162 h 474"/>
                  <a:gd name="T12" fmla="*/ 313 w 441"/>
                  <a:gd name="T13" fmla="*/ 37 h 474"/>
                  <a:gd name="T14" fmla="*/ 428 w 441"/>
                  <a:gd name="T15" fmla="*/ 139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41" h="474">
                    <a:moveTo>
                      <a:pt x="441" y="7"/>
                    </a:moveTo>
                    <a:lnTo>
                      <a:pt x="441" y="144"/>
                    </a:lnTo>
                    <a:lnTo>
                      <a:pt x="296" y="144"/>
                    </a:lnTo>
                    <a:moveTo>
                      <a:pt x="438" y="309"/>
                    </a:moveTo>
                    <a:cubicBezTo>
                      <a:pt x="397" y="418"/>
                      <a:pt x="276" y="474"/>
                      <a:pt x="166" y="434"/>
                    </a:cubicBezTo>
                    <a:cubicBezTo>
                      <a:pt x="56" y="393"/>
                      <a:pt x="0" y="271"/>
                      <a:pt x="41" y="162"/>
                    </a:cubicBezTo>
                    <a:cubicBezTo>
                      <a:pt x="82" y="52"/>
                      <a:pt x="202" y="0"/>
                      <a:pt x="313" y="37"/>
                    </a:cubicBezTo>
                    <a:cubicBezTo>
                      <a:pt x="357" y="51"/>
                      <a:pt x="398" y="91"/>
                      <a:pt x="428" y="139"/>
                    </a:cubicBezTo>
                  </a:path>
                </a:pathLst>
              </a:custGeom>
              <a:noFill/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576C5614-00DB-4CBB-A133-C11A5D0CA609}"/>
              </a:ext>
            </a:extLst>
          </p:cNvPr>
          <p:cNvSpPr/>
          <p:nvPr/>
        </p:nvSpPr>
        <p:spPr>
          <a:xfrm>
            <a:off x="1607985" y="1242367"/>
            <a:ext cx="8245698" cy="493444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F4088C1C-2A64-45F5-AAAD-0D79F1DD2EC7}"/>
              </a:ext>
            </a:extLst>
          </p:cNvPr>
          <p:cNvSpPr txBox="1"/>
          <p:nvPr/>
        </p:nvSpPr>
        <p:spPr>
          <a:xfrm>
            <a:off x="4215003" y="1814061"/>
            <a:ext cx="30843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/>
              <a:t>Admin Ajout Café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88D88AC-3BD7-4CA6-BABE-462A21F63CBD}"/>
              </a:ext>
            </a:extLst>
          </p:cNvPr>
          <p:cNvSpPr/>
          <p:nvPr/>
        </p:nvSpPr>
        <p:spPr>
          <a:xfrm>
            <a:off x="3321225" y="2574817"/>
            <a:ext cx="1119271" cy="21796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0065A8D-4A8D-4480-9094-4C1C024733A9}"/>
              </a:ext>
            </a:extLst>
          </p:cNvPr>
          <p:cNvSpPr/>
          <p:nvPr/>
        </p:nvSpPr>
        <p:spPr>
          <a:xfrm>
            <a:off x="3321138" y="3004954"/>
            <a:ext cx="1119271" cy="21796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21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99aGpjVXmFohJAvnIRhX2IHZj3aIZ6BTvEQ6361moHc7Zz6Bvjhxl9f64SDimoc/9mAMJ4hAfVk13D+IB+bhwjwRfaWhr6uDe1JkaRFQ7zatFVNULNzMl1Em+qKhn93XsxABSZVsxl2OGqdxK2e73BCvYy/aKo3dfG6pakYL/D7Oh+SbjwdQbvh4/NimZXl+3PHF1lN4yzHrwhzMlEn1eJLlrvOfA4hGsEm8tE0a0lzbp2+m+asxNP83e3NCITjeXVxAfVV11W99dGzrChp0toqXQtjW6nnKRt/NEIHt9Jd3q/uj7vEMY+b9YKszvVR+LFxLsiAiTgplZRZxh0gd/tQjO4Th6cjaI/Ss6dFs6qabFJ6UtqhjAFhvA7nz8RaMWiRGvk14v1we/GAOmLtqy37a9ThwRPTkfOiGQuS9G9UWOElPKurhetry/XVnceewRmYLfPV53nbpFfznGZLp0xInU3bNSQmneRlRdJO3JQJlcj3e+dNpO0jMpl4lG7iMHa9pRvJc5G36S82RtObJLVBhzfa29sMvzonRu2QwQ4VilBdhg8bdT67zWhvLfdKkx5J01/4C+Mv4HEUHP9k0RQkRelnn/VjuSF9fLPOwNO8xyjgWNzGh8azQU3HxpVeZuU6T3+P4bfw3Hrs6aNvANCzjtvnPzfbih5zK5exnyiKMd+6WeWckCmrtz5UcbjYpWGBuTKqnzQVf3BRkEuaunRA3wbYXoaEyPeDI1owqnzfZ/z978CPDhaEI+LqmkdEMArnfVzfsM/xm+vVZqnkYaMVOOrzulqvSOY9ClBDypsAxC6+YO8ZX37VFiVSLe0LSjr4JgRNJUwkfffR+0sf46Am+gK/n1FWBn6wh9Pn9vMNPh0o4QGIBxr+c4ObPBgPmOeG9/HAldkC+xY0oN1D+vH4M2+UQmz6+JNPNuBpnlv0h0dsHFMv9Tv7XvH9DdTzHzY802ypfqvxbAaC1thzI+3Mc8sx4bGc/p5M/qzOc+REbkFh87wHVnhsgKuUEs6zcjWGyDgxGZKRoec9kcETOKSMwy3nzX/6DNDNO9zmGQipYs8tm96y2cagrfu8B415skPSvOeEDoeFDOyWBL4FGW5ocsPXtyLgLQg3OFynmm4a8wZMbx/JD8fOJ19+8c2Hz4VLz/7inV9CfzZttqRUPbs43dCWo+oRAgpora07rDLiTgaeuBOG5wMjmlc5xzLwwB43OQUydX7+2UfWw2ZkP7p7ZEfzdf0xHUDYIkLkjmYdtukDEzTIew7oxiSw0XyRFACejTkP/fFL/h/lZs938xoAAA==&lt;/Code&gt;&lt;CodeSignature&gt;d3kCEg6CNVFi2DvMhF9orNSR8JigTVVnr1qA2qGxMwPGndM9hx5SlO3leKxzALstVHwTTJXX2kvwsxUB1cG0Qf4/Kk7Y93Iss4hkBE2rfol7iCQWS+vXaXYLtrJhhcemPIz0Bza94C3z/zAImSF8yPngEcj5H3c6fcqj4bWdCATNk6iT0WDJhky0sBjiyFo36TcPmNUN86tBx3FRsMeeuTXe/nHKkuGDI6ELGSA2v97RHo3LlQ0EWbYoO8JODgX3HFYwd7t6G/Qfv9jY/ZbP6J8IaSXGbRDUtXTW4m2i3nhgNC2znqNKGFqQHhbJmMxKGKCWLKRTI3/u5FOvu6CngQ==&lt;/CodeSignature&gt;&lt;/SmartOptions&gt;&lt;SmartResize enabled=&quot;True&quot; minWidth=&quot;10&quot; minHeight=&quot;10&quot; /&gt;&lt;/SmartSettings&gt;">
            <a:extLst>
              <a:ext uri="{FF2B5EF4-FFF2-40B4-BE49-F238E27FC236}">
                <a16:creationId xmlns:a16="http://schemas.microsoft.com/office/drawing/2014/main" id="{B363990E-3CC4-461A-9179-6465F520B88E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3321138" y="3444720"/>
            <a:ext cx="279353" cy="212366"/>
            <a:chOff x="554563" y="2592239"/>
            <a:chExt cx="279353" cy="212366"/>
          </a:xfrm>
        </p:grpSpPr>
        <p:sp>
          <p:nvSpPr>
            <p:cNvPr id="22" name="Box">
              <a:extLst>
                <a:ext uri="{FF2B5EF4-FFF2-40B4-BE49-F238E27FC236}">
                  <a16:creationId xmlns:a16="http://schemas.microsoft.com/office/drawing/2014/main" id="{A1B43820-76F0-40AD-978D-4C63C1681A98}"/>
                </a:ext>
              </a:extLst>
            </p:cNvPr>
            <p:cNvSpPr/>
            <p:nvPr/>
          </p:nvSpPr>
          <p:spPr>
            <a:xfrm>
              <a:off x="554563" y="2632644"/>
              <a:ext cx="131556" cy="13155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3" name="Label">
              <a:extLst>
                <a:ext uri="{FF2B5EF4-FFF2-40B4-BE49-F238E27FC236}">
                  <a16:creationId xmlns:a16="http://schemas.microsoft.com/office/drawing/2014/main" id="{51C20E30-945A-4EA0-BC96-8F122D6884FA}"/>
                </a:ext>
              </a:extLst>
            </p:cNvPr>
            <p:cNvSpPr txBox="1"/>
            <p:nvPr/>
          </p:nvSpPr>
          <p:spPr>
            <a:xfrm>
              <a:off x="686119" y="2592239"/>
              <a:ext cx="147797" cy="212366"/>
            </a:xfrm>
            <a:prstGeom prst="rect">
              <a:avLst/>
            </a:prstGeom>
            <a:noFill/>
          </p:spPr>
          <p:txBody>
            <a:bodyPr wrap="none" lIns="73152" tIns="36576" rIns="73152" bIns="36576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4" name="Check" hidden="1">
              <a:extLst>
                <a:ext uri="{FF2B5EF4-FFF2-40B4-BE49-F238E27FC236}">
                  <a16:creationId xmlns:a16="http://schemas.microsoft.com/office/drawing/2014/main" id="{8FB335AF-374B-4C94-8588-655AC556265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25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99aGpjVXmFohJAvnIRhX2IHZj3aIZ6BTvEQ6361moHc7Zz6Bvjhxl9f64SDimoc/9mAMJ4hAfVk13D+IB+bhwjwRfaWhr6uDe1JkaRFQ7zatFVNULNzMl1Em+qKhn93XsxABSZVsxl2OGqdxK2e73BCvYy/aKo3dfG6pakYL/D7Oh+SbjwdQbvh4/NimZXl+3PHF1lN4yzHrwhzMlEn1eJLlrvOfA4hGsEm8tE0a0lzbp2+m+asxNP83e3NCITjeXVxAfVV11W99dGzrChp0toqXQtjW6nnKRt/NEIHt9Jd3q/uj7vEMY+b9YKszvVR+LFxLsiAiTgplZRZxh0gd/tQjO4Th6cjaI/Ss6dFs6qabFJ6UtqhjAFhvA7nz8RaMWiRGvk14v1we/GAOmLtqy37a9ThwRPTkfOiGQuS9G9UWOElPKurhetry/XVnceewRmYLfPV53nbpFfznGZLp0xInU3bNSQmneRlRdJO3JQJlcj3e+dNpO0jMpl4lG7iMHa9pRvJc5G36S82RtObJLVBhzfa29sMvzonRu2QwQ4VilBdhg8bdT67zWhvLfdKkx5J01/4C+Mv4HEUHP9k0RQkRelnn/VjuSF9fLPOwNO8xyjgWNzGh8azQU3HxpVeZuU6T3+P4bfw3Hrs6aNvANCzjtvnPzfbih5zK5exnyiKMd+6WeWckCmrtz5UcbjYpWGBuTKqnzQVf3BRkEuaunRA3wbYXoaEyPeDI1owqnzfZ/z978CPDhaEI+LqmkdEMArnfVzfsM/xm+vVZqnkYaMVOOrzulqvSOY9ClBDypsAxC6+YO8ZX37VFiVSLe0LSjr4JgRNJUwkfffR+0sf46Am+gK/n1FWBn6wh9Pn9vMNPh0o4QGIBxr+c4ObPBgPmOeG9/HAldkC+xY0oN1D+vH4M2+UQmz6+JNPNuBpnlv0h0dsHFMv9Tv7XvH9DdTzHzY802ypfqvxbAaC1thzI+3Mc8sx4bGc/p5M/qzOc+REbkFh87wHVnhsgKuUEs6zcjWGyDgxGZKRoec9kcETOKSMwy3nzX/6DNDNO9zmGQipYs8tm96y2cagrfu8B415skPSvOeEDoeFDOyWBL4FGW5ocsPXtyLgLQg3OFynmm4a8wZMbx/JD8fOJ19+8c2Hz4VLz/7inV9CfzZttqRUPbs43dCWo+oRAgpora07rDLiTgaeuBOG5wMjmlc5xzLwwB43OQUydX7+2UfWw2ZkP7p7ZEfzdf0xHUDYIkLkjmYdtukDEzTIew7oxiSw0XyRFACejTkP/fFL/h/lZs938xoAAA==&lt;/Code&gt;&lt;CodeSignature&gt;d3kCEg6CNVFi2DvMhF9orNSR8JigTVVnr1qA2qGxMwPGndM9hx5SlO3leKxzALstVHwTTJXX2kvwsxUB1cG0Qf4/Kk7Y93Iss4hkBE2rfol7iCQWS+vXaXYLtrJhhcemPIz0Bza94C3z/zAImSF8yPngEcj5H3c6fcqj4bWdCATNk6iT0WDJhky0sBjiyFo36TcPmNUN86tBx3FRsMeeuTXe/nHKkuGDI6ELGSA2v97RHo3LlQ0EWbYoO8JODgX3HFYwd7t6G/Qfv9jY/ZbP6J8IaSXGbRDUtXTW4m2i3nhgNC2znqNKGFqQHhbJmMxKGKCWLKRTI3/u5FOvu6CngQ==&lt;/CodeSignature&gt;&lt;/SmartOptions&gt;&lt;SmartResize enabled=&quot;True&quot; minWidth=&quot;10&quot; minHeight=&quot;10&quot; /&gt;&lt;/SmartSettings&gt;">
            <a:extLst>
              <a:ext uri="{FF2B5EF4-FFF2-40B4-BE49-F238E27FC236}">
                <a16:creationId xmlns:a16="http://schemas.microsoft.com/office/drawing/2014/main" id="{9F5868C3-47EF-41AF-BB9F-6F28FF38140A}"/>
              </a:ext>
            </a:extLst>
          </p:cNvPr>
          <p:cNvGrpSpPr/>
          <p:nvPr>
            <p:custDataLst>
              <p:tags r:id="rId3"/>
            </p:custDataLst>
          </p:nvPr>
        </p:nvGrpSpPr>
        <p:grpSpPr>
          <a:xfrm>
            <a:off x="4316973" y="3477351"/>
            <a:ext cx="131556" cy="131556"/>
            <a:chOff x="554563" y="2632644"/>
            <a:chExt cx="131556" cy="131556"/>
          </a:xfrm>
        </p:grpSpPr>
        <p:sp>
          <p:nvSpPr>
            <p:cNvPr id="26" name="Box">
              <a:extLst>
                <a:ext uri="{FF2B5EF4-FFF2-40B4-BE49-F238E27FC236}">
                  <a16:creationId xmlns:a16="http://schemas.microsoft.com/office/drawing/2014/main" id="{AE4B7BFE-B5F3-45B7-B2F4-CF9B7EE3D2D3}"/>
                </a:ext>
              </a:extLst>
            </p:cNvPr>
            <p:cNvSpPr/>
            <p:nvPr/>
          </p:nvSpPr>
          <p:spPr>
            <a:xfrm>
              <a:off x="554563" y="2632644"/>
              <a:ext cx="131556" cy="13155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7" name="Check" hidden="1">
              <a:extLst>
                <a:ext uri="{FF2B5EF4-FFF2-40B4-BE49-F238E27FC236}">
                  <a16:creationId xmlns:a16="http://schemas.microsoft.com/office/drawing/2014/main" id="{BD9F7859-BFD9-4170-8354-955E9CC961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6533C755-C14B-4B3B-BE4A-2A8759DE29DD}"/>
              </a:ext>
            </a:extLst>
          </p:cNvPr>
          <p:cNvSpPr/>
          <p:nvPr/>
        </p:nvSpPr>
        <p:spPr>
          <a:xfrm>
            <a:off x="3329258" y="3821077"/>
            <a:ext cx="1119271" cy="21796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ADA5565-500E-4B54-B303-7B87F95354DF}"/>
              </a:ext>
            </a:extLst>
          </p:cNvPr>
          <p:cNvSpPr/>
          <p:nvPr/>
        </p:nvSpPr>
        <p:spPr>
          <a:xfrm>
            <a:off x="7299397" y="2577574"/>
            <a:ext cx="1119271" cy="21796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52AB339-1805-4699-8763-BCAF557A9F40}"/>
              </a:ext>
            </a:extLst>
          </p:cNvPr>
          <p:cNvSpPr/>
          <p:nvPr/>
        </p:nvSpPr>
        <p:spPr>
          <a:xfrm>
            <a:off x="6348024" y="3388500"/>
            <a:ext cx="2331863" cy="52762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Rectangle : coins arrondis 30">
            <a:extLst>
              <a:ext uri="{FF2B5EF4-FFF2-40B4-BE49-F238E27FC236}">
                <a16:creationId xmlns:a16="http://schemas.microsoft.com/office/drawing/2014/main" id="{B246172E-2C4C-48EA-B823-4D7EE70C3A34}"/>
              </a:ext>
            </a:extLst>
          </p:cNvPr>
          <p:cNvSpPr/>
          <p:nvPr/>
        </p:nvSpPr>
        <p:spPr>
          <a:xfrm>
            <a:off x="7121797" y="4037523"/>
            <a:ext cx="784315" cy="34332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tx1"/>
                </a:solidFill>
              </a:rPr>
              <a:t>Parcourir</a:t>
            </a:r>
          </a:p>
        </p:txBody>
      </p:sp>
      <p:sp>
        <p:nvSpPr>
          <p:cNvPr id="32" name="Rectangle : coins arrondis 31">
            <a:extLst>
              <a:ext uri="{FF2B5EF4-FFF2-40B4-BE49-F238E27FC236}">
                <a16:creationId xmlns:a16="http://schemas.microsoft.com/office/drawing/2014/main" id="{00216AC1-5E0F-4D47-98F2-10680D2540B7}"/>
              </a:ext>
            </a:extLst>
          </p:cNvPr>
          <p:cNvSpPr/>
          <p:nvPr/>
        </p:nvSpPr>
        <p:spPr>
          <a:xfrm>
            <a:off x="6348024" y="4559861"/>
            <a:ext cx="799021" cy="343320"/>
          </a:xfrm>
          <a:prstGeom prst="roundRect">
            <a:avLst/>
          </a:prstGeom>
          <a:solidFill>
            <a:srgbClr val="7E6958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Ajouter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4D13D870-C339-4399-BA88-6B3C378F80C2}"/>
              </a:ext>
            </a:extLst>
          </p:cNvPr>
          <p:cNvSpPr txBox="1"/>
          <p:nvPr/>
        </p:nvSpPr>
        <p:spPr>
          <a:xfrm>
            <a:off x="1919971" y="2521462"/>
            <a:ext cx="252043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Nom du produit:</a:t>
            </a:r>
          </a:p>
          <a:p>
            <a:endParaRPr lang="fr-FR" sz="1400" dirty="0"/>
          </a:p>
          <a:p>
            <a:r>
              <a:rPr lang="fr-FR" sz="1400" dirty="0"/>
              <a:t>                    Pays:</a:t>
            </a:r>
          </a:p>
          <a:p>
            <a:endParaRPr lang="fr-FR" sz="1400" dirty="0"/>
          </a:p>
          <a:p>
            <a:r>
              <a:rPr lang="fr-FR" sz="1400" dirty="0"/>
              <a:t>         Décaféiné:                Bio:</a:t>
            </a:r>
          </a:p>
          <a:p>
            <a:endParaRPr lang="fr-FR" sz="1400" dirty="0"/>
          </a:p>
          <a:p>
            <a:r>
              <a:rPr lang="fr-FR" sz="1400" dirty="0"/>
              <a:t>                  Prix:     </a:t>
            </a:r>
          </a:p>
          <a:p>
            <a:endParaRPr lang="fr-FR" sz="1400" dirty="0"/>
          </a:p>
          <a:p>
            <a:endParaRPr lang="fr-FR" sz="1400" dirty="0"/>
          </a:p>
          <a:p>
            <a:endParaRPr lang="fr-FR" sz="1400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1C8C2700-5774-4A3B-A835-217112B867D9}"/>
              </a:ext>
            </a:extLst>
          </p:cNvPr>
          <p:cNvSpPr txBox="1"/>
          <p:nvPr/>
        </p:nvSpPr>
        <p:spPr>
          <a:xfrm>
            <a:off x="6276490" y="2573107"/>
            <a:ext cx="357719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Résumé:</a:t>
            </a:r>
          </a:p>
          <a:p>
            <a:endParaRPr lang="fr-FR" sz="1400" dirty="0"/>
          </a:p>
          <a:p>
            <a:r>
              <a:rPr lang="fr-FR" sz="1400" dirty="0"/>
              <a:t>Description:</a:t>
            </a:r>
          </a:p>
          <a:p>
            <a:endParaRPr lang="fr-FR" sz="1400" dirty="0"/>
          </a:p>
          <a:p>
            <a:endParaRPr lang="fr-FR" sz="1400" dirty="0"/>
          </a:p>
          <a:p>
            <a:endParaRPr lang="fr-FR" sz="1400" dirty="0"/>
          </a:p>
          <a:p>
            <a:endParaRPr lang="fr-FR" sz="1400" dirty="0"/>
          </a:p>
          <a:p>
            <a:r>
              <a:rPr lang="fr-FR" sz="1400" dirty="0"/>
              <a:t>image</a:t>
            </a:r>
          </a:p>
        </p:txBody>
      </p:sp>
      <p:sp>
        <p:nvSpPr>
          <p:cNvPr id="34" name="Signe Moins 33">
            <a:extLst>
              <a:ext uri="{FF2B5EF4-FFF2-40B4-BE49-F238E27FC236}">
                <a16:creationId xmlns:a16="http://schemas.microsoft.com/office/drawing/2014/main" id="{4C94A2C9-7E6E-49C3-9BC4-6DEFDD4EFE4B}"/>
              </a:ext>
            </a:extLst>
          </p:cNvPr>
          <p:cNvSpPr/>
          <p:nvPr/>
        </p:nvSpPr>
        <p:spPr>
          <a:xfrm>
            <a:off x="1734639" y="1397041"/>
            <a:ext cx="244809" cy="179099"/>
          </a:xfrm>
          <a:prstGeom prst="mathMinus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Signe Moins 34">
            <a:extLst>
              <a:ext uri="{FF2B5EF4-FFF2-40B4-BE49-F238E27FC236}">
                <a16:creationId xmlns:a16="http://schemas.microsoft.com/office/drawing/2014/main" id="{330DDC43-4525-4B54-B17B-2DC511550E16}"/>
              </a:ext>
            </a:extLst>
          </p:cNvPr>
          <p:cNvSpPr/>
          <p:nvPr/>
        </p:nvSpPr>
        <p:spPr>
          <a:xfrm>
            <a:off x="1739438" y="1488479"/>
            <a:ext cx="244809" cy="179099"/>
          </a:xfrm>
          <a:prstGeom prst="mathMinus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Signe Moins 35">
            <a:extLst>
              <a:ext uri="{FF2B5EF4-FFF2-40B4-BE49-F238E27FC236}">
                <a16:creationId xmlns:a16="http://schemas.microsoft.com/office/drawing/2014/main" id="{AD6BD2E2-66AB-42B3-B927-53A41A41BB71}"/>
              </a:ext>
            </a:extLst>
          </p:cNvPr>
          <p:cNvSpPr/>
          <p:nvPr/>
        </p:nvSpPr>
        <p:spPr>
          <a:xfrm>
            <a:off x="1730390" y="1319471"/>
            <a:ext cx="244809" cy="179099"/>
          </a:xfrm>
          <a:prstGeom prst="mathMinus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5909922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Browser" descr="&lt;SmartSettings&gt;&lt;SmartResize enabled=&quot;True&quot; minWidth=&quot;140&quot; minHeight=&quot;50&quot; /&gt;&lt;/SmartSettings&gt;">
            <a:extLst>
              <a:ext uri="{FF2B5EF4-FFF2-40B4-BE49-F238E27FC236}">
                <a16:creationId xmlns:a16="http://schemas.microsoft.com/office/drawing/2014/main" id="{CEE946C4-A796-4239-B68B-BCDF9DE0459E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1607985" y="681189"/>
            <a:ext cx="8245698" cy="5495622"/>
            <a:chOff x="595683" y="1261242"/>
            <a:chExt cx="6668462" cy="4352544"/>
          </a:xfrm>
        </p:grpSpPr>
        <p:sp>
          <p:nvSpPr>
            <p:cNvPr id="5" name="Window Body" descr="&lt;SmartSettings&gt;&lt;SmartResize anchorLeft=&quot;Absolute&quot; anchorTop=&quot;Absolute&quot; anchorRight=&quot;Absolute&quot; anchorBottom=&quot;Absolute&quot; /&gt;&lt;/SmartSettings&gt;">
              <a:extLst>
                <a:ext uri="{FF2B5EF4-FFF2-40B4-BE49-F238E27FC236}">
                  <a16:creationId xmlns:a16="http://schemas.microsoft.com/office/drawing/2014/main" id="{EF2E338E-ADDF-4F81-A73C-87A4FA73D232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>
              <a:off x="595683" y="1684951"/>
              <a:ext cx="6668462" cy="392883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" name="Title Bar" descr="&lt;SmartSettings&gt;&lt;SmartResize anchorLeft=&quot;Absolute&quot; anchorTop=&quot;Absolut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39582BE4-79DF-4FBA-92E2-3FD0699805B7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595683" y="1261242"/>
              <a:ext cx="6668462" cy="42536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Browser</a:t>
              </a:r>
            </a:p>
          </p:txBody>
        </p:sp>
        <p:sp>
          <p:nvSpPr>
            <p:cNvPr id="7" name="Menu Button" descr="&lt;SmartSettings&gt;&lt;SmartResize anchorLeft=&quot;None&quot; anchorTop=&quot;Absolut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2E0CE045-DFAD-4E10-B977-04DCC67686E2}"/>
                </a:ext>
              </a:extLst>
            </p:cNvPr>
            <p:cNvSpPr>
              <a:spLocks noChangeAspect="1" noEditPoints="1"/>
            </p:cNvSpPr>
            <p:nvPr>
              <p:custDataLst>
                <p:tags r:id="rId7"/>
              </p:custDataLst>
            </p:nvPr>
          </p:nvSpPr>
          <p:spPr bwMode="auto">
            <a:xfrm>
              <a:off x="7071766" y="1504830"/>
              <a:ext cx="120681" cy="89269"/>
            </a:xfrm>
            <a:custGeom>
              <a:avLst/>
              <a:gdLst>
                <a:gd name="T0" fmla="*/ 0 w 415"/>
                <a:gd name="T1" fmla="*/ 309 h 309"/>
                <a:gd name="T2" fmla="*/ 415 w 415"/>
                <a:gd name="T3" fmla="*/ 309 h 309"/>
                <a:gd name="T4" fmla="*/ 0 w 415"/>
                <a:gd name="T5" fmla="*/ 155 h 309"/>
                <a:gd name="T6" fmla="*/ 415 w 415"/>
                <a:gd name="T7" fmla="*/ 155 h 309"/>
                <a:gd name="T8" fmla="*/ 0 w 415"/>
                <a:gd name="T9" fmla="*/ 0 h 309"/>
                <a:gd name="T10" fmla="*/ 415 w 415"/>
                <a:gd name="T11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5" h="309">
                  <a:moveTo>
                    <a:pt x="0" y="309"/>
                  </a:moveTo>
                  <a:lnTo>
                    <a:pt x="415" y="309"/>
                  </a:lnTo>
                  <a:moveTo>
                    <a:pt x="0" y="155"/>
                  </a:moveTo>
                  <a:lnTo>
                    <a:pt x="415" y="155"/>
                  </a:lnTo>
                  <a:moveTo>
                    <a:pt x="0" y="0"/>
                  </a:moveTo>
                  <a:lnTo>
                    <a:pt x="415" y="0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Close Button" descr="&lt;SmartSettings&gt;&lt;SmartResize anchorLeft=&quot;None&quot; anchorTop=&quot;Absolut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54F8A03D-5119-4C4B-9408-674D7301551D}"/>
                </a:ext>
              </a:extLst>
            </p:cNvPr>
            <p:cNvSpPr>
              <a:spLocks noEditPoints="1"/>
            </p:cNvSpPr>
            <p:nvPr>
              <p:custDataLst>
                <p:tags r:id="rId8"/>
              </p:custDataLst>
            </p:nvPr>
          </p:nvSpPr>
          <p:spPr bwMode="auto">
            <a:xfrm>
              <a:off x="7093599" y="1317670"/>
              <a:ext cx="79598" cy="75438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noFill/>
            <a:ln w="9525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" name="Address Box" descr="&lt;SmartSettings&gt;&lt;SmartResize anchorLeft=&quot;Absolute&quot; anchorTop=&quot;Absolut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A1E1B127-8CC9-411A-9576-D94304876B6B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>
              <a:off x="1325889" y="1455317"/>
              <a:ext cx="5674177" cy="188294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237744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noProof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www.example.com</a:t>
              </a:r>
            </a:p>
          </p:txBody>
        </p:sp>
        <p:sp>
          <p:nvSpPr>
            <p:cNvPr id="10" name="Document Icon" descr="&lt;SmartSettings&gt;&lt;SmartResize anchorLeft=&quot;Absolute&quot; anchorTop=&quot;Absolute&quot; anchorRight=&quot;None&quot; anchorBottom=&quot;None&quot; /&gt;&lt;/SmartSettings&gt;">
              <a:extLst>
                <a:ext uri="{FF2B5EF4-FFF2-40B4-BE49-F238E27FC236}">
                  <a16:creationId xmlns:a16="http://schemas.microsoft.com/office/drawing/2014/main" id="{8B6342EB-E3B4-4FD7-AB99-214C55E60565}"/>
                </a:ext>
              </a:extLst>
            </p:cNvPr>
            <p:cNvSpPr>
              <a:spLocks noChangeAspect="1" noEditPoints="1"/>
            </p:cNvSpPr>
            <p:nvPr>
              <p:custDataLst>
                <p:tags r:id="rId10"/>
              </p:custDataLst>
            </p:nvPr>
          </p:nvSpPr>
          <p:spPr bwMode="auto">
            <a:xfrm>
              <a:off x="1387452" y="1496656"/>
              <a:ext cx="75747" cy="105613"/>
            </a:xfrm>
            <a:custGeom>
              <a:avLst/>
              <a:gdLst>
                <a:gd name="T0" fmla="*/ 153 w 260"/>
                <a:gd name="T1" fmla="*/ 7 h 367"/>
                <a:gd name="T2" fmla="*/ 153 w 260"/>
                <a:gd name="T3" fmla="*/ 108 h 367"/>
                <a:gd name="T4" fmla="*/ 253 w 260"/>
                <a:gd name="T5" fmla="*/ 108 h 367"/>
                <a:gd name="T6" fmla="*/ 0 w 260"/>
                <a:gd name="T7" fmla="*/ 0 h 367"/>
                <a:gd name="T8" fmla="*/ 0 w 260"/>
                <a:gd name="T9" fmla="*/ 367 h 367"/>
                <a:gd name="T10" fmla="*/ 260 w 260"/>
                <a:gd name="T11" fmla="*/ 367 h 367"/>
                <a:gd name="T12" fmla="*/ 260 w 260"/>
                <a:gd name="T13" fmla="*/ 100 h 367"/>
                <a:gd name="T14" fmla="*/ 161 w 260"/>
                <a:gd name="T15" fmla="*/ 1 h 367"/>
                <a:gd name="T16" fmla="*/ 0 w 260"/>
                <a:gd name="T17" fmla="*/ 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0" h="367">
                  <a:moveTo>
                    <a:pt x="153" y="7"/>
                  </a:moveTo>
                  <a:lnTo>
                    <a:pt x="153" y="108"/>
                  </a:lnTo>
                  <a:lnTo>
                    <a:pt x="253" y="108"/>
                  </a:lnTo>
                  <a:moveTo>
                    <a:pt x="0" y="0"/>
                  </a:moveTo>
                  <a:lnTo>
                    <a:pt x="0" y="367"/>
                  </a:lnTo>
                  <a:lnTo>
                    <a:pt x="260" y="367"/>
                  </a:lnTo>
                  <a:lnTo>
                    <a:pt x="260" y="100"/>
                  </a:lnTo>
                  <a:lnTo>
                    <a:pt x="161" y="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11" name="Navigation Buttons">
              <a:extLst>
                <a:ext uri="{FF2B5EF4-FFF2-40B4-BE49-F238E27FC236}">
                  <a16:creationId xmlns:a16="http://schemas.microsoft.com/office/drawing/2014/main" id="{3016AA20-8401-4ABB-B2C3-0A064DBB1227}"/>
                </a:ext>
              </a:extLst>
            </p:cNvPr>
            <p:cNvGrpSpPr/>
            <p:nvPr/>
          </p:nvGrpSpPr>
          <p:grpSpPr>
            <a:xfrm>
              <a:off x="697512" y="1480941"/>
              <a:ext cx="518673" cy="137046"/>
              <a:chOff x="697512" y="1480941"/>
              <a:chExt cx="518673" cy="137046"/>
            </a:xfrm>
          </p:grpSpPr>
          <p:sp>
            <p:nvSpPr>
              <p:cNvPr id="12" name="Back Button" descr="&lt;SmartSettings&gt;&lt;SmartResize anchorLeft=&quot;Absolute&quot; anchorTop=&quot;Absolute&quot; anchorRight=&quot;None&quot; anchorBottom=&quot;None&quot; /&gt;&lt;/SmartSettings&gt;">
                <a:extLst>
                  <a:ext uri="{FF2B5EF4-FFF2-40B4-BE49-F238E27FC236}">
                    <a16:creationId xmlns:a16="http://schemas.microsoft.com/office/drawing/2014/main" id="{D111962E-6405-4B50-AC50-773200FF6743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11"/>
                </p:custDataLst>
              </p:nvPr>
            </p:nvSpPr>
            <p:spPr bwMode="auto">
              <a:xfrm>
                <a:off x="697512" y="1501687"/>
                <a:ext cx="123249" cy="95555"/>
              </a:xfrm>
              <a:custGeom>
                <a:avLst/>
                <a:gdLst>
                  <a:gd name="T0" fmla="*/ 159 w 423"/>
                  <a:gd name="T1" fmla="*/ 332 h 332"/>
                  <a:gd name="T2" fmla="*/ 0 w 423"/>
                  <a:gd name="T3" fmla="*/ 166 h 332"/>
                  <a:gd name="T4" fmla="*/ 159 w 423"/>
                  <a:gd name="T5" fmla="*/ 0 h 332"/>
                  <a:gd name="T6" fmla="*/ 15 w 423"/>
                  <a:gd name="T7" fmla="*/ 166 h 332"/>
                  <a:gd name="T8" fmla="*/ 423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159" y="332"/>
                    </a:moveTo>
                    <a:lnTo>
                      <a:pt x="0" y="166"/>
                    </a:lnTo>
                    <a:lnTo>
                      <a:pt x="159" y="0"/>
                    </a:lnTo>
                    <a:moveTo>
                      <a:pt x="15" y="166"/>
                    </a:moveTo>
                    <a:lnTo>
                      <a:pt x="423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" name="Forward Button" descr="&lt;SmartSettings&gt;&lt;SmartResize anchorLeft=&quot;Absolute&quot; anchorTop=&quot;Absolute&quot; anchorRight=&quot;None&quot; anchorBottom=&quot;None&quot; /&gt;&lt;/SmartSettings&gt;">
                <a:extLst>
                  <a:ext uri="{FF2B5EF4-FFF2-40B4-BE49-F238E27FC236}">
                    <a16:creationId xmlns:a16="http://schemas.microsoft.com/office/drawing/2014/main" id="{DB9EDDDD-7303-4000-A710-E48E2A9B6BE7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12"/>
                </p:custDataLst>
              </p:nvPr>
            </p:nvSpPr>
            <p:spPr bwMode="auto">
              <a:xfrm>
                <a:off x="892656" y="1501687"/>
                <a:ext cx="123249" cy="95555"/>
              </a:xfrm>
              <a:custGeom>
                <a:avLst/>
                <a:gdLst>
                  <a:gd name="T0" fmla="*/ 265 w 423"/>
                  <a:gd name="T1" fmla="*/ 0 h 332"/>
                  <a:gd name="T2" fmla="*/ 423 w 423"/>
                  <a:gd name="T3" fmla="*/ 166 h 332"/>
                  <a:gd name="T4" fmla="*/ 265 w 423"/>
                  <a:gd name="T5" fmla="*/ 332 h 332"/>
                  <a:gd name="T6" fmla="*/ 408 w 423"/>
                  <a:gd name="T7" fmla="*/ 166 h 332"/>
                  <a:gd name="T8" fmla="*/ 0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265" y="0"/>
                    </a:moveTo>
                    <a:lnTo>
                      <a:pt x="423" y="166"/>
                    </a:lnTo>
                    <a:lnTo>
                      <a:pt x="265" y="332"/>
                    </a:lnTo>
                    <a:moveTo>
                      <a:pt x="408" y="166"/>
                    </a:moveTo>
                    <a:lnTo>
                      <a:pt x="0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4" name="Reload Button" descr="&lt;SmartSettings&gt;&lt;SmartResize anchorLeft=&quot;Absolute&quot; anchorTop=&quot;Absolute&quot; anchorRight=&quot;None&quot; anchorBottom=&quot;None&quot; /&gt;&lt;/SmartSettings&gt;">
                <a:extLst>
                  <a:ext uri="{FF2B5EF4-FFF2-40B4-BE49-F238E27FC236}">
                    <a16:creationId xmlns:a16="http://schemas.microsoft.com/office/drawing/2014/main" id="{A5EE5AD1-627E-45FD-B183-9B5D794F550E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13"/>
                </p:custDataLst>
              </p:nvPr>
            </p:nvSpPr>
            <p:spPr bwMode="auto">
              <a:xfrm>
                <a:off x="1087801" y="1480941"/>
                <a:ext cx="128384" cy="137046"/>
              </a:xfrm>
              <a:custGeom>
                <a:avLst/>
                <a:gdLst>
                  <a:gd name="T0" fmla="*/ 441 w 441"/>
                  <a:gd name="T1" fmla="*/ 7 h 474"/>
                  <a:gd name="T2" fmla="*/ 441 w 441"/>
                  <a:gd name="T3" fmla="*/ 144 h 474"/>
                  <a:gd name="T4" fmla="*/ 296 w 441"/>
                  <a:gd name="T5" fmla="*/ 144 h 474"/>
                  <a:gd name="T6" fmla="*/ 438 w 441"/>
                  <a:gd name="T7" fmla="*/ 309 h 474"/>
                  <a:gd name="T8" fmla="*/ 166 w 441"/>
                  <a:gd name="T9" fmla="*/ 434 h 474"/>
                  <a:gd name="T10" fmla="*/ 41 w 441"/>
                  <a:gd name="T11" fmla="*/ 162 h 474"/>
                  <a:gd name="T12" fmla="*/ 313 w 441"/>
                  <a:gd name="T13" fmla="*/ 37 h 474"/>
                  <a:gd name="T14" fmla="*/ 428 w 441"/>
                  <a:gd name="T15" fmla="*/ 139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41" h="474">
                    <a:moveTo>
                      <a:pt x="441" y="7"/>
                    </a:moveTo>
                    <a:lnTo>
                      <a:pt x="441" y="144"/>
                    </a:lnTo>
                    <a:lnTo>
                      <a:pt x="296" y="144"/>
                    </a:lnTo>
                    <a:moveTo>
                      <a:pt x="438" y="309"/>
                    </a:moveTo>
                    <a:cubicBezTo>
                      <a:pt x="397" y="418"/>
                      <a:pt x="276" y="474"/>
                      <a:pt x="166" y="434"/>
                    </a:cubicBezTo>
                    <a:cubicBezTo>
                      <a:pt x="56" y="393"/>
                      <a:pt x="0" y="271"/>
                      <a:pt x="41" y="162"/>
                    </a:cubicBezTo>
                    <a:cubicBezTo>
                      <a:pt x="82" y="52"/>
                      <a:pt x="202" y="0"/>
                      <a:pt x="313" y="37"/>
                    </a:cubicBezTo>
                    <a:cubicBezTo>
                      <a:pt x="357" y="51"/>
                      <a:pt x="398" y="91"/>
                      <a:pt x="428" y="139"/>
                    </a:cubicBezTo>
                  </a:path>
                </a:pathLst>
              </a:custGeom>
              <a:noFill/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576C5614-00DB-4CBB-A133-C11A5D0CA609}"/>
              </a:ext>
            </a:extLst>
          </p:cNvPr>
          <p:cNvSpPr/>
          <p:nvPr/>
        </p:nvSpPr>
        <p:spPr>
          <a:xfrm>
            <a:off x="1607985" y="1242367"/>
            <a:ext cx="8245698" cy="493444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F4088C1C-2A64-45F5-AAAD-0D79F1DD2EC7}"/>
              </a:ext>
            </a:extLst>
          </p:cNvPr>
          <p:cNvSpPr txBox="1"/>
          <p:nvPr/>
        </p:nvSpPr>
        <p:spPr>
          <a:xfrm>
            <a:off x="4215003" y="1814061"/>
            <a:ext cx="30843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/>
              <a:t>Admin Modification Café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88D88AC-3BD7-4CA6-BABE-462A21F63CBD}"/>
              </a:ext>
            </a:extLst>
          </p:cNvPr>
          <p:cNvSpPr/>
          <p:nvPr/>
        </p:nvSpPr>
        <p:spPr>
          <a:xfrm>
            <a:off x="3912155" y="2643742"/>
            <a:ext cx="1119271" cy="21796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0065A8D-4A8D-4480-9094-4C1C024733A9}"/>
              </a:ext>
            </a:extLst>
          </p:cNvPr>
          <p:cNvSpPr/>
          <p:nvPr/>
        </p:nvSpPr>
        <p:spPr>
          <a:xfrm>
            <a:off x="3912068" y="3073879"/>
            <a:ext cx="1119271" cy="21796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21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99aGpjVXmFohJAvnIRhX2IHZj3aIZ6BTvEQ6361moHc7Zz6Bvjhxl9f64SDimoc/9mAMJ4hAfVk13D+IB+bhwjwRfaWhr6uDe1JkaRFQ7zatFVNULNzMl1Em+qKhn93XsxABSZVsxl2OGqdxK2e73BCvYy/aKo3dfG6pakYL/D7Oh+SbjwdQbvh4/NimZXl+3PHF1lN4yzHrwhzMlEn1eJLlrvOfA4hGsEm8tE0a0lzbp2+m+asxNP83e3NCITjeXVxAfVV11W99dGzrChp0toqXQtjW6nnKRt/NEIHt9Jd3q/uj7vEMY+b9YKszvVR+LFxLsiAiTgplZRZxh0gd/tQjO4Th6cjaI/Ss6dFs6qabFJ6UtqhjAFhvA7nz8RaMWiRGvk14v1we/GAOmLtqy37a9ThwRPTkfOiGQuS9G9UWOElPKurhetry/XVnceewRmYLfPV53nbpFfznGZLp0xInU3bNSQmneRlRdJO3JQJlcj3e+dNpO0jMpl4lG7iMHa9pRvJc5G36S82RtObJLVBhzfa29sMvzonRu2QwQ4VilBdhg8bdT67zWhvLfdKkx5J01/4C+Mv4HEUHP9k0RQkRelnn/VjuSF9fLPOwNO8xyjgWNzGh8azQU3HxpVeZuU6T3+P4bfw3Hrs6aNvANCzjtvnPzfbih5zK5exnyiKMd+6WeWckCmrtz5UcbjYpWGBuTKqnzQVf3BRkEuaunRA3wbYXoaEyPeDI1owqnzfZ/z978CPDhaEI+LqmkdEMArnfVzfsM/xm+vVZqnkYaMVOOrzulqvSOY9ClBDypsAxC6+YO8ZX37VFiVSLe0LSjr4JgRNJUwkfffR+0sf46Am+gK/n1FWBn6wh9Pn9vMNPh0o4QGIBxr+c4ObPBgPmOeG9/HAldkC+xY0oN1D+vH4M2+UQmz6+JNPNuBpnlv0h0dsHFMv9Tv7XvH9DdTzHzY802ypfqvxbAaC1thzI+3Mc8sx4bGc/p5M/qzOc+REbkFh87wHVnhsgKuUEs6zcjWGyDgxGZKRoec9kcETOKSMwy3nzX/6DNDNO9zmGQipYs8tm96y2cagrfu8B415skPSvOeEDoeFDOyWBL4FGW5ocsPXtyLgLQg3OFynmm4a8wZMbx/JD8fOJ19+8c2Hz4VLz/7inV9CfzZttqRUPbs43dCWo+oRAgpora07rDLiTgaeuBOG5wMjmlc5xzLwwB43OQUydX7+2UfWw2ZkP7p7ZEfzdf0xHUDYIkLkjmYdtukDEzTIew7oxiSw0XyRFACejTkP/fFL/h/lZs938xoAAA==&lt;/Code&gt;&lt;CodeSignature&gt;d3kCEg6CNVFi2DvMhF9orNSR8JigTVVnr1qA2qGxMwPGndM9hx5SlO3leKxzALstVHwTTJXX2kvwsxUB1cG0Qf4/Kk7Y93Iss4hkBE2rfol7iCQWS+vXaXYLtrJhhcemPIz0Bza94C3z/zAImSF8yPngEcj5H3c6fcqj4bWdCATNk6iT0WDJhky0sBjiyFo36TcPmNUN86tBx3FRsMeeuTXe/nHKkuGDI6ELGSA2v97RHo3LlQ0EWbYoO8JODgX3HFYwd7t6G/Qfv9jY/ZbP6J8IaSXGbRDUtXTW4m2i3nhgNC2znqNKGFqQHhbJmMxKGKCWLKRTI3/u5FOvu6CngQ==&lt;/CodeSignature&gt;&lt;/SmartOptions&gt;&lt;SmartResize enabled=&quot;True&quot; minWidth=&quot;10&quot; minHeight=&quot;10&quot; /&gt;&lt;/SmartSettings&gt;">
            <a:extLst>
              <a:ext uri="{FF2B5EF4-FFF2-40B4-BE49-F238E27FC236}">
                <a16:creationId xmlns:a16="http://schemas.microsoft.com/office/drawing/2014/main" id="{B363990E-3CC4-461A-9179-6465F520B88E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3912068" y="3513645"/>
            <a:ext cx="279353" cy="212366"/>
            <a:chOff x="554563" y="2592239"/>
            <a:chExt cx="279353" cy="212366"/>
          </a:xfrm>
        </p:grpSpPr>
        <p:sp>
          <p:nvSpPr>
            <p:cNvPr id="22" name="Box">
              <a:extLst>
                <a:ext uri="{FF2B5EF4-FFF2-40B4-BE49-F238E27FC236}">
                  <a16:creationId xmlns:a16="http://schemas.microsoft.com/office/drawing/2014/main" id="{A1B43820-76F0-40AD-978D-4C63C1681A98}"/>
                </a:ext>
              </a:extLst>
            </p:cNvPr>
            <p:cNvSpPr/>
            <p:nvPr/>
          </p:nvSpPr>
          <p:spPr>
            <a:xfrm>
              <a:off x="554563" y="2632644"/>
              <a:ext cx="131556" cy="13155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3" name="Label">
              <a:extLst>
                <a:ext uri="{FF2B5EF4-FFF2-40B4-BE49-F238E27FC236}">
                  <a16:creationId xmlns:a16="http://schemas.microsoft.com/office/drawing/2014/main" id="{51C20E30-945A-4EA0-BC96-8F122D6884FA}"/>
                </a:ext>
              </a:extLst>
            </p:cNvPr>
            <p:cNvSpPr txBox="1"/>
            <p:nvPr/>
          </p:nvSpPr>
          <p:spPr>
            <a:xfrm>
              <a:off x="686119" y="2592239"/>
              <a:ext cx="147797" cy="212366"/>
            </a:xfrm>
            <a:prstGeom prst="rect">
              <a:avLst/>
            </a:prstGeom>
            <a:noFill/>
          </p:spPr>
          <p:txBody>
            <a:bodyPr wrap="none" lIns="73152" tIns="36576" rIns="73152" bIns="36576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4" name="Check" hidden="1">
              <a:extLst>
                <a:ext uri="{FF2B5EF4-FFF2-40B4-BE49-F238E27FC236}">
                  <a16:creationId xmlns:a16="http://schemas.microsoft.com/office/drawing/2014/main" id="{8FB335AF-374B-4C94-8588-655AC556265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25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99aGpjVXmFohJAvnIRhX2IHZj3aIZ6BTvEQ6361moHc7Zz6Bvjhxl9f64SDimoc/9mAMJ4hAfVk13D+IB+bhwjwRfaWhr6uDe1JkaRFQ7zatFVNULNzMl1Em+qKhn93XsxABSZVsxl2OGqdxK2e73BCvYy/aKo3dfG6pakYL/D7Oh+SbjwdQbvh4/NimZXl+3PHF1lN4yzHrwhzMlEn1eJLlrvOfA4hGsEm8tE0a0lzbp2+m+asxNP83e3NCITjeXVxAfVV11W99dGzrChp0toqXQtjW6nnKRt/NEIHt9Jd3q/uj7vEMY+b9YKszvVR+LFxLsiAiTgplZRZxh0gd/tQjO4Th6cjaI/Ss6dFs6qabFJ6UtqhjAFhvA7nz8RaMWiRGvk14v1we/GAOmLtqy37a9ThwRPTkfOiGQuS9G9UWOElPKurhetry/XVnceewRmYLfPV53nbpFfznGZLp0xInU3bNSQmneRlRdJO3JQJlcj3e+dNpO0jMpl4lG7iMHa9pRvJc5G36S82RtObJLVBhzfa29sMvzonRu2QwQ4VilBdhg8bdT67zWhvLfdKkx5J01/4C+Mv4HEUHP9k0RQkRelnn/VjuSF9fLPOwNO8xyjgWNzGh8azQU3HxpVeZuU6T3+P4bfw3Hrs6aNvANCzjtvnPzfbih5zK5exnyiKMd+6WeWckCmrtz5UcbjYpWGBuTKqnzQVf3BRkEuaunRA3wbYXoaEyPeDI1owqnzfZ/z978CPDhaEI+LqmkdEMArnfVzfsM/xm+vVZqnkYaMVOOrzulqvSOY9ClBDypsAxC6+YO8ZX37VFiVSLe0LSjr4JgRNJUwkfffR+0sf46Am+gK/n1FWBn6wh9Pn9vMNPh0o4QGIBxr+c4ObPBgPmOeG9/HAldkC+xY0oN1D+vH4M2+UQmz6+JNPNuBpnlv0h0dsHFMv9Tv7XvH9DdTzHzY802ypfqvxbAaC1thzI+3Mc8sx4bGc/p5M/qzOc+REbkFh87wHVnhsgKuUEs6zcjWGyDgxGZKRoec9kcETOKSMwy3nzX/6DNDNO9zmGQipYs8tm96y2cagrfu8B415skPSvOeEDoeFDOyWBL4FGW5ocsPXtyLgLQg3OFynmm4a8wZMbx/JD8fOJ19+8c2Hz4VLz/7inV9CfzZttqRUPbs43dCWo+oRAgpora07rDLiTgaeuBOG5wMjmlc5xzLwwB43OQUydX7+2UfWw2ZkP7p7ZEfzdf0xHUDYIkLkjmYdtukDEzTIew7oxiSw0XyRFACejTkP/fFL/h/lZs938xoAAA==&lt;/Code&gt;&lt;CodeSignature&gt;d3kCEg6CNVFi2DvMhF9orNSR8JigTVVnr1qA2qGxMwPGndM9hx5SlO3leKxzALstVHwTTJXX2kvwsxUB1cG0Qf4/Kk7Y93Iss4hkBE2rfol7iCQWS+vXaXYLtrJhhcemPIz0Bza94C3z/zAImSF8yPngEcj5H3c6fcqj4bWdCATNk6iT0WDJhky0sBjiyFo36TcPmNUN86tBx3FRsMeeuTXe/nHKkuGDI6ELGSA2v97RHo3LlQ0EWbYoO8JODgX3HFYwd7t6G/Qfv9jY/ZbP6J8IaSXGbRDUtXTW4m2i3nhgNC2znqNKGFqQHhbJmMxKGKCWLKRTI3/u5FOvu6CngQ==&lt;/CodeSignature&gt;&lt;/SmartOptions&gt;&lt;SmartResize enabled=&quot;True&quot; minWidth=&quot;10&quot; minHeight=&quot;10&quot; /&gt;&lt;/SmartSettings&gt;">
            <a:extLst>
              <a:ext uri="{FF2B5EF4-FFF2-40B4-BE49-F238E27FC236}">
                <a16:creationId xmlns:a16="http://schemas.microsoft.com/office/drawing/2014/main" id="{9F5868C3-47EF-41AF-BB9F-6F28FF38140A}"/>
              </a:ext>
            </a:extLst>
          </p:cNvPr>
          <p:cNvGrpSpPr/>
          <p:nvPr>
            <p:custDataLst>
              <p:tags r:id="rId3"/>
            </p:custDataLst>
          </p:nvPr>
        </p:nvGrpSpPr>
        <p:grpSpPr>
          <a:xfrm>
            <a:off x="4907903" y="3546276"/>
            <a:ext cx="131556" cy="131556"/>
            <a:chOff x="554563" y="2632644"/>
            <a:chExt cx="131556" cy="131556"/>
          </a:xfrm>
        </p:grpSpPr>
        <p:sp>
          <p:nvSpPr>
            <p:cNvPr id="26" name="Box">
              <a:extLst>
                <a:ext uri="{FF2B5EF4-FFF2-40B4-BE49-F238E27FC236}">
                  <a16:creationId xmlns:a16="http://schemas.microsoft.com/office/drawing/2014/main" id="{AE4B7BFE-B5F3-45B7-B2F4-CF9B7EE3D2D3}"/>
                </a:ext>
              </a:extLst>
            </p:cNvPr>
            <p:cNvSpPr/>
            <p:nvPr/>
          </p:nvSpPr>
          <p:spPr>
            <a:xfrm>
              <a:off x="554563" y="2632644"/>
              <a:ext cx="131556" cy="13155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7" name="Check" hidden="1">
              <a:extLst>
                <a:ext uri="{FF2B5EF4-FFF2-40B4-BE49-F238E27FC236}">
                  <a16:creationId xmlns:a16="http://schemas.microsoft.com/office/drawing/2014/main" id="{BD9F7859-BFD9-4170-8354-955E9CC961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6533C755-C14B-4B3B-BE4A-2A8759DE29DD}"/>
              </a:ext>
            </a:extLst>
          </p:cNvPr>
          <p:cNvSpPr/>
          <p:nvPr/>
        </p:nvSpPr>
        <p:spPr>
          <a:xfrm>
            <a:off x="3920188" y="3890002"/>
            <a:ext cx="1119271" cy="21796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ADA5565-500E-4B54-B303-7B87F95354DF}"/>
              </a:ext>
            </a:extLst>
          </p:cNvPr>
          <p:cNvSpPr/>
          <p:nvPr/>
        </p:nvSpPr>
        <p:spPr>
          <a:xfrm>
            <a:off x="7454174" y="2553202"/>
            <a:ext cx="1119271" cy="21796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52AB339-1805-4699-8763-BCAF557A9F40}"/>
              </a:ext>
            </a:extLst>
          </p:cNvPr>
          <p:cNvSpPr/>
          <p:nvPr/>
        </p:nvSpPr>
        <p:spPr>
          <a:xfrm>
            <a:off x="6502801" y="3364128"/>
            <a:ext cx="2331863" cy="52762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Rectangle : coins arrondis 30">
            <a:extLst>
              <a:ext uri="{FF2B5EF4-FFF2-40B4-BE49-F238E27FC236}">
                <a16:creationId xmlns:a16="http://schemas.microsoft.com/office/drawing/2014/main" id="{B246172E-2C4C-48EA-B823-4D7EE70C3A34}"/>
              </a:ext>
            </a:extLst>
          </p:cNvPr>
          <p:cNvSpPr/>
          <p:nvPr/>
        </p:nvSpPr>
        <p:spPr>
          <a:xfrm>
            <a:off x="7276574" y="4013151"/>
            <a:ext cx="784315" cy="34332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tx1"/>
                </a:solidFill>
              </a:rPr>
              <a:t>Parcourir</a:t>
            </a:r>
          </a:p>
        </p:txBody>
      </p:sp>
      <p:sp>
        <p:nvSpPr>
          <p:cNvPr id="32" name="Rectangle : coins arrondis 31">
            <a:extLst>
              <a:ext uri="{FF2B5EF4-FFF2-40B4-BE49-F238E27FC236}">
                <a16:creationId xmlns:a16="http://schemas.microsoft.com/office/drawing/2014/main" id="{00216AC1-5E0F-4D47-98F2-10680D2540B7}"/>
              </a:ext>
            </a:extLst>
          </p:cNvPr>
          <p:cNvSpPr/>
          <p:nvPr/>
        </p:nvSpPr>
        <p:spPr>
          <a:xfrm>
            <a:off x="6502801" y="4535489"/>
            <a:ext cx="799021" cy="343320"/>
          </a:xfrm>
          <a:prstGeom prst="roundRect">
            <a:avLst/>
          </a:prstGeom>
          <a:solidFill>
            <a:srgbClr val="7E6958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Ajouter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4D13D870-C339-4399-BA88-6B3C378F80C2}"/>
              </a:ext>
            </a:extLst>
          </p:cNvPr>
          <p:cNvSpPr txBox="1"/>
          <p:nvPr/>
        </p:nvSpPr>
        <p:spPr>
          <a:xfrm>
            <a:off x="2510901" y="2590387"/>
            <a:ext cx="252043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Nom du produit:</a:t>
            </a:r>
          </a:p>
          <a:p>
            <a:endParaRPr lang="fr-FR" sz="1400" dirty="0"/>
          </a:p>
          <a:p>
            <a:r>
              <a:rPr lang="fr-FR" sz="1400" dirty="0"/>
              <a:t>                    Pays:</a:t>
            </a:r>
          </a:p>
          <a:p>
            <a:endParaRPr lang="fr-FR" sz="1400" dirty="0"/>
          </a:p>
          <a:p>
            <a:r>
              <a:rPr lang="fr-FR" sz="1400" dirty="0"/>
              <a:t>         Décaféiné:                Bio:</a:t>
            </a:r>
          </a:p>
          <a:p>
            <a:endParaRPr lang="fr-FR" sz="1400" dirty="0"/>
          </a:p>
          <a:p>
            <a:r>
              <a:rPr lang="fr-FR" sz="1400" dirty="0"/>
              <a:t>                  Prix:     </a:t>
            </a:r>
          </a:p>
          <a:p>
            <a:endParaRPr lang="fr-FR" sz="1400" dirty="0"/>
          </a:p>
          <a:p>
            <a:r>
              <a:rPr lang="fr-FR" sz="1400" dirty="0"/>
              <a:t>        Disponible:</a:t>
            </a:r>
          </a:p>
          <a:p>
            <a:endParaRPr lang="fr-FR" sz="1400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1C8C2700-5774-4A3B-A835-217112B867D9}"/>
              </a:ext>
            </a:extLst>
          </p:cNvPr>
          <p:cNvSpPr txBox="1"/>
          <p:nvPr/>
        </p:nvSpPr>
        <p:spPr>
          <a:xfrm>
            <a:off x="6431267" y="2548735"/>
            <a:ext cx="252043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Résumé:</a:t>
            </a:r>
          </a:p>
          <a:p>
            <a:endParaRPr lang="fr-FR" sz="1400" dirty="0"/>
          </a:p>
          <a:p>
            <a:r>
              <a:rPr lang="fr-FR" sz="1400" dirty="0"/>
              <a:t>Description:</a:t>
            </a:r>
          </a:p>
          <a:p>
            <a:endParaRPr lang="fr-FR" sz="1400" dirty="0"/>
          </a:p>
          <a:p>
            <a:endParaRPr lang="fr-FR" sz="1400" dirty="0"/>
          </a:p>
          <a:p>
            <a:endParaRPr lang="fr-FR" sz="1400" dirty="0"/>
          </a:p>
          <a:p>
            <a:endParaRPr lang="fr-FR" sz="1400" dirty="0"/>
          </a:p>
          <a:p>
            <a:r>
              <a:rPr lang="fr-FR" sz="1400" dirty="0"/>
              <a:t>image</a:t>
            </a:r>
          </a:p>
        </p:txBody>
      </p:sp>
      <p:grpSp>
        <p:nvGrpSpPr>
          <p:cNvPr id="34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99aGpjVXmFohJAvnIRhX2IHZj3aIZ6BTvEQ6361moHc7Zz6Bvjhxl9f64SDimoc/9mAMJ4hAfVk13D+IB+bhwjwRfaWhr6uDe1JkaRFQ7zatFVNULNzMl1Em+qKhn93XsxABSZVsxl2OGqdxK2e73BCvYy/aKo3dfG6pakYL/D7Oh+SbjwdQbvh4/NimZXl+3PHF1lN4yzHrwhzMlEn1eJLlrvOfA4hGsEm8tE0a0lzbp2+m+asxNP83e3NCITjeXVxAfVV11W99dGzrChp0toqXQtjW6nnKRt/NEIHt9Jd3q/uj7vEMY+b9YKszvVR+LFxLsiAiTgplZRZxh0gd/tQjO4Th6cjaI/Ss6dFs6qabFJ6UtqhjAFhvA7nz8RaMWiRGvk14v1we/GAOmLtqy37a9ThwRPTkfOiGQuS9G9UWOElPKurhetry/XVnceewRmYLfPV53nbpFfznGZLp0xInU3bNSQmneRlRdJO3JQJlcj3e+dNpO0jMpl4lG7iMHa9pRvJc5G36S82RtObJLVBhzfa29sMvzonRu2QwQ4VilBdhg8bdT67zWhvLfdKkx5J01/4C+Mv4HEUHP9k0RQkRelnn/VjuSF9fLPOwNO8xyjgWNzGh8azQU3HxpVeZuU6T3+P4bfw3Hrs6aNvANCzjtvnPzfbih5zK5exnyiKMd+6WeWckCmrtz5UcbjYpWGBuTKqnzQVf3BRkEuaunRA3wbYXoaEyPeDI1owqnzfZ/z978CPDhaEI+LqmkdEMArnfVzfsM/xm+vVZqnkYaMVOOrzulqvSOY9ClBDypsAxC6+YO8ZX37VFiVSLe0LSjr4JgRNJUwkfffR+0sf46Am+gK/n1FWBn6wh9Pn9vMNPh0o4QGIBxr+c4ObPBgPmOeG9/HAldkC+xY0oN1D+vH4M2+UQmz6+JNPNuBpnlv0h0dsHFMv9Tv7XvH9DdTzHzY802ypfqvxbAaC1thzI+3Mc8sx4bGc/p5M/qzOc+REbkFh87wHVnhsgKuUEs6zcjWGyDgxGZKRoec9kcETOKSMwy3nzX/6DNDNO9zmGQipYs8tm96y2cagrfu8B415skPSvOeEDoeFDOyWBL4FGW5ocsPXtyLgLQg3OFynmm4a8wZMbx/JD8fOJ19+8c2Hz4VLz/7inV9CfzZttqRUPbs43dCWo+oRAgpora07rDLiTgaeuBOG5wMjmlc5xzLwwB43OQUydX7+2UfWw2ZkP7p7ZEfzdf0xHUDYIkLkjmYdtukDEzTIew7oxiSw0XyRFACejTkP/fFL/h/lZs938xoAAA==&lt;/Code&gt;&lt;CodeSignature&gt;d3kCEg6CNVFi2DvMhF9orNSR8JigTVVnr1qA2qGxMwPGndM9hx5SlO3leKxzALstVHwTTJXX2kvwsxUB1cG0Qf4/Kk7Y93Iss4hkBE2rfol7iCQWS+vXaXYLtrJhhcemPIz0Bza94C3z/zAImSF8yPngEcj5H3c6fcqj4bWdCATNk6iT0WDJhky0sBjiyFo36TcPmNUN86tBx3FRsMeeuTXe/nHKkuGDI6ELGSA2v97RHo3LlQ0EWbYoO8JODgX3HFYwd7t6G/Qfv9jY/ZbP6J8IaSXGbRDUtXTW4m2i3nhgNC2znqNKGFqQHhbJmMxKGKCWLKRTI3/u5FOvu6CngQ==&lt;/CodeSignature&gt;&lt;/SmartOptions&gt;&lt;SmartResize enabled=&quot;True&quot; minWidth=&quot;10&quot; minHeight=&quot;10&quot; /&gt;&lt;/SmartSettings&gt;">
            <a:extLst>
              <a:ext uri="{FF2B5EF4-FFF2-40B4-BE49-F238E27FC236}">
                <a16:creationId xmlns:a16="http://schemas.microsoft.com/office/drawing/2014/main" id="{453F0AFC-1F45-432C-84F5-B9EFB44221ED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3920188" y="4320139"/>
            <a:ext cx="279353" cy="212366"/>
            <a:chOff x="554563" y="2592239"/>
            <a:chExt cx="279353" cy="212366"/>
          </a:xfrm>
        </p:grpSpPr>
        <p:sp>
          <p:nvSpPr>
            <p:cNvPr id="35" name="Box">
              <a:extLst>
                <a:ext uri="{FF2B5EF4-FFF2-40B4-BE49-F238E27FC236}">
                  <a16:creationId xmlns:a16="http://schemas.microsoft.com/office/drawing/2014/main" id="{AAD3B606-524C-406B-92FD-4933E981143C}"/>
                </a:ext>
              </a:extLst>
            </p:cNvPr>
            <p:cNvSpPr/>
            <p:nvPr/>
          </p:nvSpPr>
          <p:spPr>
            <a:xfrm>
              <a:off x="554563" y="2632644"/>
              <a:ext cx="131556" cy="13155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6" name="Label">
              <a:extLst>
                <a:ext uri="{FF2B5EF4-FFF2-40B4-BE49-F238E27FC236}">
                  <a16:creationId xmlns:a16="http://schemas.microsoft.com/office/drawing/2014/main" id="{0AC24E9C-D752-4695-8FB5-7A444FC148E3}"/>
                </a:ext>
              </a:extLst>
            </p:cNvPr>
            <p:cNvSpPr txBox="1"/>
            <p:nvPr/>
          </p:nvSpPr>
          <p:spPr>
            <a:xfrm>
              <a:off x="686119" y="2592239"/>
              <a:ext cx="147797" cy="212366"/>
            </a:xfrm>
            <a:prstGeom prst="rect">
              <a:avLst/>
            </a:prstGeom>
            <a:noFill/>
          </p:spPr>
          <p:txBody>
            <a:bodyPr wrap="none" lIns="73152" tIns="36576" rIns="73152" bIns="36576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7" name="Check" hidden="1">
              <a:extLst>
                <a:ext uri="{FF2B5EF4-FFF2-40B4-BE49-F238E27FC236}">
                  <a16:creationId xmlns:a16="http://schemas.microsoft.com/office/drawing/2014/main" id="{38F7CB63-85FB-4F7B-8283-07E1ABB87F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38" name="Signe Moins 37">
            <a:extLst>
              <a:ext uri="{FF2B5EF4-FFF2-40B4-BE49-F238E27FC236}">
                <a16:creationId xmlns:a16="http://schemas.microsoft.com/office/drawing/2014/main" id="{3BB3E6F6-E69C-40B5-89E1-45ACED49C68D}"/>
              </a:ext>
            </a:extLst>
          </p:cNvPr>
          <p:cNvSpPr/>
          <p:nvPr/>
        </p:nvSpPr>
        <p:spPr>
          <a:xfrm>
            <a:off x="1734639" y="1397041"/>
            <a:ext cx="244809" cy="179099"/>
          </a:xfrm>
          <a:prstGeom prst="mathMinus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Signe Moins 38">
            <a:extLst>
              <a:ext uri="{FF2B5EF4-FFF2-40B4-BE49-F238E27FC236}">
                <a16:creationId xmlns:a16="http://schemas.microsoft.com/office/drawing/2014/main" id="{752F47A9-0E72-4C6F-BC6D-946203F704A7}"/>
              </a:ext>
            </a:extLst>
          </p:cNvPr>
          <p:cNvSpPr/>
          <p:nvPr/>
        </p:nvSpPr>
        <p:spPr>
          <a:xfrm>
            <a:off x="1739438" y="1488479"/>
            <a:ext cx="244809" cy="179099"/>
          </a:xfrm>
          <a:prstGeom prst="mathMinus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Signe Moins 39">
            <a:extLst>
              <a:ext uri="{FF2B5EF4-FFF2-40B4-BE49-F238E27FC236}">
                <a16:creationId xmlns:a16="http://schemas.microsoft.com/office/drawing/2014/main" id="{92763B52-18FC-4ECC-A7AD-39E26651E8FE}"/>
              </a:ext>
            </a:extLst>
          </p:cNvPr>
          <p:cNvSpPr/>
          <p:nvPr/>
        </p:nvSpPr>
        <p:spPr>
          <a:xfrm>
            <a:off x="1730390" y="1319471"/>
            <a:ext cx="244809" cy="179099"/>
          </a:xfrm>
          <a:prstGeom prst="mathMinus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680163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8185DD05-6F65-4476-A7C6-5C29DA1DB3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6687" y="317500"/>
            <a:ext cx="4394200" cy="6223000"/>
          </a:xfrm>
          <a:prstGeom prst="rect">
            <a:avLst/>
          </a:prstGeom>
        </p:spPr>
      </p:pic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6DA6B6F0-19BB-4EB0-960D-4F1FDDFE6CC4}"/>
              </a:ext>
            </a:extLst>
          </p:cNvPr>
          <p:cNvSpPr/>
          <p:nvPr/>
        </p:nvSpPr>
        <p:spPr>
          <a:xfrm>
            <a:off x="4835236" y="855947"/>
            <a:ext cx="2521528" cy="515692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EFFF3528-DBE0-4391-A4E5-C91BDF593D65}"/>
              </a:ext>
            </a:extLst>
          </p:cNvPr>
          <p:cNvSpPr txBox="1"/>
          <p:nvPr/>
        </p:nvSpPr>
        <p:spPr>
          <a:xfrm>
            <a:off x="4835234" y="1490880"/>
            <a:ext cx="2521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Sélection de la semaine</a:t>
            </a:r>
          </a:p>
        </p:txBody>
      </p:sp>
      <p:sp>
        <p:nvSpPr>
          <p:cNvPr id="10" name="Cadre 9">
            <a:extLst>
              <a:ext uri="{FF2B5EF4-FFF2-40B4-BE49-F238E27FC236}">
                <a16:creationId xmlns:a16="http://schemas.microsoft.com/office/drawing/2014/main" id="{24332A3B-4920-479C-B40F-70195733D88F}"/>
              </a:ext>
            </a:extLst>
          </p:cNvPr>
          <p:cNvSpPr/>
          <p:nvPr/>
        </p:nvSpPr>
        <p:spPr>
          <a:xfrm>
            <a:off x="5387730" y="1957565"/>
            <a:ext cx="1416534" cy="1814946"/>
          </a:xfrm>
          <a:prstGeom prst="frame">
            <a:avLst/>
          </a:prstGeom>
          <a:solidFill>
            <a:srgbClr val="7E6958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696E17AE-88B6-4D0A-B3E7-E7151481ED76}"/>
              </a:ext>
            </a:extLst>
          </p:cNvPr>
          <p:cNvSpPr txBox="1"/>
          <p:nvPr/>
        </p:nvSpPr>
        <p:spPr>
          <a:xfrm>
            <a:off x="4827450" y="3892187"/>
            <a:ext cx="25215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/>
              <a:t>Nom du café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D8CAD0D4-9904-449C-972C-3CC0407C7BA5}"/>
              </a:ext>
            </a:extLst>
          </p:cNvPr>
          <p:cNvSpPr txBox="1"/>
          <p:nvPr/>
        </p:nvSpPr>
        <p:spPr>
          <a:xfrm>
            <a:off x="4827449" y="4295325"/>
            <a:ext cx="25215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/>
              <a:t>Prix</a:t>
            </a:r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0E022B38-EF86-40B4-A619-08863F98B98D}"/>
              </a:ext>
            </a:extLst>
          </p:cNvPr>
          <p:cNvSpPr/>
          <p:nvPr/>
        </p:nvSpPr>
        <p:spPr>
          <a:xfrm>
            <a:off x="5591168" y="4710853"/>
            <a:ext cx="1025237" cy="307777"/>
          </a:xfrm>
          <a:prstGeom prst="roundRect">
            <a:avLst/>
          </a:prstGeom>
          <a:solidFill>
            <a:srgbClr val="7E6958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/>
                </a:solidFill>
                <a:hlinkClick r:id="rId3" action="ppaction://hlinksldjump"/>
              </a:rPr>
              <a:t>Voir</a:t>
            </a:r>
            <a:r>
              <a:rPr lang="fr-FR" dirty="0">
                <a:solidFill>
                  <a:schemeClr val="bg1"/>
                </a:solidFill>
              </a:rPr>
              <a:t> +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75B8D53E-179F-4795-9214-0F62EE3E71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1168" y="2079280"/>
            <a:ext cx="1025238" cy="1523730"/>
          </a:xfrm>
          <a:prstGeom prst="rect">
            <a:avLst/>
          </a:prstGeom>
        </p:spPr>
      </p:pic>
      <p:sp>
        <p:nvSpPr>
          <p:cNvPr id="15" name="Signe Moins 14">
            <a:extLst>
              <a:ext uri="{FF2B5EF4-FFF2-40B4-BE49-F238E27FC236}">
                <a16:creationId xmlns:a16="http://schemas.microsoft.com/office/drawing/2014/main" id="{F31BC802-67AD-47D4-A7F4-ABD7EE5FA376}"/>
              </a:ext>
            </a:extLst>
          </p:cNvPr>
          <p:cNvSpPr/>
          <p:nvPr/>
        </p:nvSpPr>
        <p:spPr>
          <a:xfrm>
            <a:off x="4981989" y="977799"/>
            <a:ext cx="244809" cy="179099"/>
          </a:xfrm>
          <a:prstGeom prst="mathMinus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Signe Moins 15">
            <a:extLst>
              <a:ext uri="{FF2B5EF4-FFF2-40B4-BE49-F238E27FC236}">
                <a16:creationId xmlns:a16="http://schemas.microsoft.com/office/drawing/2014/main" id="{23EC964A-EA83-44C5-BBF3-CF439E0BAC52}"/>
              </a:ext>
            </a:extLst>
          </p:cNvPr>
          <p:cNvSpPr/>
          <p:nvPr/>
        </p:nvSpPr>
        <p:spPr>
          <a:xfrm>
            <a:off x="4986788" y="1069237"/>
            <a:ext cx="244809" cy="179099"/>
          </a:xfrm>
          <a:prstGeom prst="mathMinus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Signe Moins 16">
            <a:extLst>
              <a:ext uri="{FF2B5EF4-FFF2-40B4-BE49-F238E27FC236}">
                <a16:creationId xmlns:a16="http://schemas.microsoft.com/office/drawing/2014/main" id="{A8C69566-7EA1-485F-B8B3-550DFE7032B0}"/>
              </a:ext>
            </a:extLst>
          </p:cNvPr>
          <p:cNvSpPr/>
          <p:nvPr/>
        </p:nvSpPr>
        <p:spPr>
          <a:xfrm>
            <a:off x="4977740" y="900229"/>
            <a:ext cx="244809" cy="179099"/>
          </a:xfrm>
          <a:prstGeom prst="mathMinus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838248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8185DD05-6F65-4476-A7C6-5C29DA1DB3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6687" y="317500"/>
            <a:ext cx="4394200" cy="6223000"/>
          </a:xfrm>
          <a:prstGeom prst="rect">
            <a:avLst/>
          </a:prstGeom>
        </p:spPr>
      </p:pic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6DA6B6F0-19BB-4EB0-960D-4F1FDDFE6CC4}"/>
              </a:ext>
            </a:extLst>
          </p:cNvPr>
          <p:cNvSpPr/>
          <p:nvPr/>
        </p:nvSpPr>
        <p:spPr>
          <a:xfrm>
            <a:off x="4835236" y="855947"/>
            <a:ext cx="2521528" cy="515692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EFFF3528-DBE0-4391-A4E5-C91BDF593D65}"/>
              </a:ext>
            </a:extLst>
          </p:cNvPr>
          <p:cNvSpPr txBox="1"/>
          <p:nvPr/>
        </p:nvSpPr>
        <p:spPr>
          <a:xfrm>
            <a:off x="4835234" y="1490880"/>
            <a:ext cx="2521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Tous nos produits</a:t>
            </a:r>
          </a:p>
        </p:txBody>
      </p:sp>
      <p:sp>
        <p:nvSpPr>
          <p:cNvPr id="10" name="Cadre 9">
            <a:extLst>
              <a:ext uri="{FF2B5EF4-FFF2-40B4-BE49-F238E27FC236}">
                <a16:creationId xmlns:a16="http://schemas.microsoft.com/office/drawing/2014/main" id="{24332A3B-4920-479C-B40F-70195733D88F}"/>
              </a:ext>
            </a:extLst>
          </p:cNvPr>
          <p:cNvSpPr/>
          <p:nvPr/>
        </p:nvSpPr>
        <p:spPr>
          <a:xfrm>
            <a:off x="4940810" y="2518398"/>
            <a:ext cx="1087043" cy="1285280"/>
          </a:xfrm>
          <a:prstGeom prst="frame">
            <a:avLst/>
          </a:prstGeom>
          <a:solidFill>
            <a:srgbClr val="7E6958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696E17AE-88B6-4D0A-B3E7-E7151481ED76}"/>
              </a:ext>
            </a:extLst>
          </p:cNvPr>
          <p:cNvSpPr txBox="1"/>
          <p:nvPr/>
        </p:nvSpPr>
        <p:spPr>
          <a:xfrm>
            <a:off x="4223567" y="3898647"/>
            <a:ext cx="25215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/>
              <a:t>Nom du café</a:t>
            </a:r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0E022B38-EF86-40B4-A619-08863F98B98D}"/>
              </a:ext>
            </a:extLst>
          </p:cNvPr>
          <p:cNvSpPr/>
          <p:nvPr/>
        </p:nvSpPr>
        <p:spPr>
          <a:xfrm>
            <a:off x="4971711" y="4379475"/>
            <a:ext cx="1025237" cy="307777"/>
          </a:xfrm>
          <a:prstGeom prst="roundRect">
            <a:avLst/>
          </a:prstGeom>
          <a:solidFill>
            <a:srgbClr val="7E6958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/>
                </a:solidFill>
                <a:hlinkClick r:id="rId3" action="ppaction://hlinksldjump"/>
              </a:rPr>
              <a:t>Voir</a:t>
            </a:r>
            <a:r>
              <a:rPr lang="fr-FR" dirty="0">
                <a:solidFill>
                  <a:schemeClr val="bg1"/>
                </a:solidFill>
              </a:rPr>
              <a:t> +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75B8D53E-179F-4795-9214-0F62EE3E71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9790" y="2615122"/>
            <a:ext cx="861644" cy="1065127"/>
          </a:xfrm>
          <a:prstGeom prst="rect">
            <a:avLst/>
          </a:prstGeom>
        </p:spPr>
      </p:pic>
      <p:sp>
        <p:nvSpPr>
          <p:cNvPr id="16" name="Cadre 15">
            <a:extLst>
              <a:ext uri="{FF2B5EF4-FFF2-40B4-BE49-F238E27FC236}">
                <a16:creationId xmlns:a16="http://schemas.microsoft.com/office/drawing/2014/main" id="{F1DF58F4-B010-4020-A722-7E7C8BAC39F7}"/>
              </a:ext>
            </a:extLst>
          </p:cNvPr>
          <p:cNvSpPr/>
          <p:nvPr/>
        </p:nvSpPr>
        <p:spPr>
          <a:xfrm>
            <a:off x="6164149" y="2518398"/>
            <a:ext cx="1087043" cy="1285280"/>
          </a:xfrm>
          <a:prstGeom prst="frame">
            <a:avLst/>
          </a:prstGeom>
          <a:solidFill>
            <a:srgbClr val="7E6958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BA353079-4283-439F-A105-F3009F040AD7}"/>
              </a:ext>
            </a:extLst>
          </p:cNvPr>
          <p:cNvSpPr txBox="1"/>
          <p:nvPr/>
        </p:nvSpPr>
        <p:spPr>
          <a:xfrm>
            <a:off x="5446906" y="3887828"/>
            <a:ext cx="25215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/>
              <a:t>Nom du café</a:t>
            </a: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5300EA08-2B57-4126-A791-F44AB9977B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6847" y="2628474"/>
            <a:ext cx="861644" cy="1065127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2BAA4700-7AC4-416F-BB5A-296D4CB61A46}"/>
              </a:ext>
            </a:extLst>
          </p:cNvPr>
          <p:cNvSpPr txBox="1"/>
          <p:nvPr/>
        </p:nvSpPr>
        <p:spPr>
          <a:xfrm>
            <a:off x="4940810" y="2096870"/>
            <a:ext cx="21267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Trier par</a:t>
            </a:r>
            <a:r>
              <a:rPr lang="fr-FR" sz="1600" dirty="0"/>
              <a:t>:</a:t>
            </a:r>
          </a:p>
        </p:txBody>
      </p:sp>
      <p:sp>
        <p:nvSpPr>
          <p:cNvPr id="19" name="Rectangle : coins arrondis 18">
            <a:extLst>
              <a:ext uri="{FF2B5EF4-FFF2-40B4-BE49-F238E27FC236}">
                <a16:creationId xmlns:a16="http://schemas.microsoft.com/office/drawing/2014/main" id="{93EA1FDB-F947-4E89-BF55-8EC0973929EA}"/>
              </a:ext>
            </a:extLst>
          </p:cNvPr>
          <p:cNvSpPr/>
          <p:nvPr/>
        </p:nvSpPr>
        <p:spPr>
          <a:xfrm>
            <a:off x="6189487" y="4379475"/>
            <a:ext cx="1025237" cy="307777"/>
          </a:xfrm>
          <a:prstGeom prst="roundRect">
            <a:avLst/>
          </a:prstGeom>
          <a:solidFill>
            <a:srgbClr val="7E6958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/>
                </a:solidFill>
                <a:hlinkClick r:id="rId3" action="ppaction://hlinksldjump"/>
              </a:rPr>
              <a:t>Voir</a:t>
            </a:r>
            <a:r>
              <a:rPr lang="fr-FR" dirty="0">
                <a:solidFill>
                  <a:schemeClr val="bg1"/>
                </a:solidFill>
              </a:rPr>
              <a:t> +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76E47B05-9B58-469B-BEE9-7AA98633EC0A}"/>
              </a:ext>
            </a:extLst>
          </p:cNvPr>
          <p:cNvSpPr txBox="1"/>
          <p:nvPr/>
        </p:nvSpPr>
        <p:spPr>
          <a:xfrm>
            <a:off x="5004807" y="5096462"/>
            <a:ext cx="20460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/>
              <a:t>&lt;&lt; 1  2  3  &gt;&gt;</a:t>
            </a:r>
          </a:p>
        </p:txBody>
      </p:sp>
      <p:sp>
        <p:nvSpPr>
          <p:cNvPr id="21" name="Signe Moins 20">
            <a:extLst>
              <a:ext uri="{FF2B5EF4-FFF2-40B4-BE49-F238E27FC236}">
                <a16:creationId xmlns:a16="http://schemas.microsoft.com/office/drawing/2014/main" id="{F55CA71E-4F50-4D64-9EA4-7635E43BB7B2}"/>
              </a:ext>
            </a:extLst>
          </p:cNvPr>
          <p:cNvSpPr/>
          <p:nvPr/>
        </p:nvSpPr>
        <p:spPr>
          <a:xfrm>
            <a:off x="4981989" y="977799"/>
            <a:ext cx="244809" cy="179099"/>
          </a:xfrm>
          <a:prstGeom prst="mathMinus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Signe Moins 21">
            <a:extLst>
              <a:ext uri="{FF2B5EF4-FFF2-40B4-BE49-F238E27FC236}">
                <a16:creationId xmlns:a16="http://schemas.microsoft.com/office/drawing/2014/main" id="{41700A35-E9B4-41BD-957A-98E9FBC0FE8A}"/>
              </a:ext>
            </a:extLst>
          </p:cNvPr>
          <p:cNvSpPr/>
          <p:nvPr/>
        </p:nvSpPr>
        <p:spPr>
          <a:xfrm>
            <a:off x="4986788" y="1069237"/>
            <a:ext cx="244809" cy="179099"/>
          </a:xfrm>
          <a:prstGeom prst="mathMinus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Signe Moins 22">
            <a:extLst>
              <a:ext uri="{FF2B5EF4-FFF2-40B4-BE49-F238E27FC236}">
                <a16:creationId xmlns:a16="http://schemas.microsoft.com/office/drawing/2014/main" id="{A79CE122-CF25-4EF2-A74C-53D80C64E611}"/>
              </a:ext>
            </a:extLst>
          </p:cNvPr>
          <p:cNvSpPr/>
          <p:nvPr/>
        </p:nvSpPr>
        <p:spPr>
          <a:xfrm>
            <a:off x="4977740" y="900229"/>
            <a:ext cx="244809" cy="179099"/>
          </a:xfrm>
          <a:prstGeom prst="mathMinus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259885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8185DD05-6F65-4476-A7C6-5C29DA1DB3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6687" y="317500"/>
            <a:ext cx="4394200" cy="6223000"/>
          </a:xfrm>
          <a:prstGeom prst="rect">
            <a:avLst/>
          </a:prstGeom>
        </p:spPr>
      </p:pic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6DA6B6F0-19BB-4EB0-960D-4F1FDDFE6CC4}"/>
              </a:ext>
            </a:extLst>
          </p:cNvPr>
          <p:cNvSpPr/>
          <p:nvPr/>
        </p:nvSpPr>
        <p:spPr>
          <a:xfrm>
            <a:off x="4835236" y="855947"/>
            <a:ext cx="2521528" cy="515692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EFFF3528-DBE0-4391-A4E5-C91BDF593D65}"/>
              </a:ext>
            </a:extLst>
          </p:cNvPr>
          <p:cNvSpPr txBox="1"/>
          <p:nvPr/>
        </p:nvSpPr>
        <p:spPr>
          <a:xfrm>
            <a:off x="4835234" y="1490880"/>
            <a:ext cx="2521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Les plus vendus</a:t>
            </a:r>
          </a:p>
        </p:txBody>
      </p:sp>
      <p:sp>
        <p:nvSpPr>
          <p:cNvPr id="10" name="Cadre 9">
            <a:extLst>
              <a:ext uri="{FF2B5EF4-FFF2-40B4-BE49-F238E27FC236}">
                <a16:creationId xmlns:a16="http://schemas.microsoft.com/office/drawing/2014/main" id="{24332A3B-4920-479C-B40F-70195733D88F}"/>
              </a:ext>
            </a:extLst>
          </p:cNvPr>
          <p:cNvSpPr/>
          <p:nvPr/>
        </p:nvSpPr>
        <p:spPr>
          <a:xfrm>
            <a:off x="5387730" y="1957565"/>
            <a:ext cx="1416534" cy="1814946"/>
          </a:xfrm>
          <a:prstGeom prst="frame">
            <a:avLst/>
          </a:prstGeom>
          <a:solidFill>
            <a:srgbClr val="7E6958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696E17AE-88B6-4D0A-B3E7-E7151481ED76}"/>
              </a:ext>
            </a:extLst>
          </p:cNvPr>
          <p:cNvSpPr txBox="1"/>
          <p:nvPr/>
        </p:nvSpPr>
        <p:spPr>
          <a:xfrm>
            <a:off x="4827450" y="3892187"/>
            <a:ext cx="25215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/>
              <a:t>Nom du café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D8CAD0D4-9904-449C-972C-3CC0407C7BA5}"/>
              </a:ext>
            </a:extLst>
          </p:cNvPr>
          <p:cNvSpPr txBox="1"/>
          <p:nvPr/>
        </p:nvSpPr>
        <p:spPr>
          <a:xfrm>
            <a:off x="4827449" y="4295325"/>
            <a:ext cx="25215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/>
              <a:t>Prix</a:t>
            </a:r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0E022B38-EF86-40B4-A619-08863F98B98D}"/>
              </a:ext>
            </a:extLst>
          </p:cNvPr>
          <p:cNvSpPr/>
          <p:nvPr/>
        </p:nvSpPr>
        <p:spPr>
          <a:xfrm>
            <a:off x="5591168" y="4710853"/>
            <a:ext cx="1025237" cy="307777"/>
          </a:xfrm>
          <a:prstGeom prst="roundRect">
            <a:avLst/>
          </a:prstGeom>
          <a:solidFill>
            <a:srgbClr val="7E6958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/>
                </a:solidFill>
                <a:hlinkClick r:id="rId3" action="ppaction://hlinksldjump"/>
              </a:rPr>
              <a:t>Voir</a:t>
            </a:r>
            <a:r>
              <a:rPr lang="fr-FR" dirty="0">
                <a:solidFill>
                  <a:schemeClr val="bg1"/>
                </a:solidFill>
              </a:rPr>
              <a:t> +</a:t>
            </a: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AE94DE0B-B079-4F74-9744-D6501E1745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1168" y="2079280"/>
            <a:ext cx="1025238" cy="1523730"/>
          </a:xfrm>
          <a:prstGeom prst="rect">
            <a:avLst/>
          </a:prstGeom>
        </p:spPr>
      </p:pic>
      <p:sp>
        <p:nvSpPr>
          <p:cNvPr id="16" name="Signe Moins 15">
            <a:extLst>
              <a:ext uri="{FF2B5EF4-FFF2-40B4-BE49-F238E27FC236}">
                <a16:creationId xmlns:a16="http://schemas.microsoft.com/office/drawing/2014/main" id="{2FF35C7F-AF30-4585-9044-9363850D71D1}"/>
              </a:ext>
            </a:extLst>
          </p:cNvPr>
          <p:cNvSpPr/>
          <p:nvPr/>
        </p:nvSpPr>
        <p:spPr>
          <a:xfrm>
            <a:off x="4981989" y="977799"/>
            <a:ext cx="244809" cy="179099"/>
          </a:xfrm>
          <a:prstGeom prst="mathMinus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Signe Moins 16">
            <a:extLst>
              <a:ext uri="{FF2B5EF4-FFF2-40B4-BE49-F238E27FC236}">
                <a16:creationId xmlns:a16="http://schemas.microsoft.com/office/drawing/2014/main" id="{8FBDCF98-9170-49D1-B89E-41A49D5ED476}"/>
              </a:ext>
            </a:extLst>
          </p:cNvPr>
          <p:cNvSpPr/>
          <p:nvPr/>
        </p:nvSpPr>
        <p:spPr>
          <a:xfrm>
            <a:off x="4986788" y="1069237"/>
            <a:ext cx="244809" cy="179099"/>
          </a:xfrm>
          <a:prstGeom prst="mathMinus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Signe Moins 17">
            <a:extLst>
              <a:ext uri="{FF2B5EF4-FFF2-40B4-BE49-F238E27FC236}">
                <a16:creationId xmlns:a16="http://schemas.microsoft.com/office/drawing/2014/main" id="{C5299E01-B691-4152-BD7B-9B37720476B1}"/>
              </a:ext>
            </a:extLst>
          </p:cNvPr>
          <p:cNvSpPr/>
          <p:nvPr/>
        </p:nvSpPr>
        <p:spPr>
          <a:xfrm>
            <a:off x="4977740" y="900229"/>
            <a:ext cx="244809" cy="179099"/>
          </a:xfrm>
          <a:prstGeom prst="mathMinus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505770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8185DD05-6F65-4476-A7C6-5C29DA1DB3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6687" y="317499"/>
            <a:ext cx="4394200" cy="6988175"/>
          </a:xfrm>
          <a:prstGeom prst="rect">
            <a:avLst/>
          </a:prstGeom>
        </p:spPr>
      </p:pic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6DA6B6F0-19BB-4EB0-960D-4F1FDDFE6CC4}"/>
              </a:ext>
            </a:extLst>
          </p:cNvPr>
          <p:cNvSpPr/>
          <p:nvPr/>
        </p:nvSpPr>
        <p:spPr>
          <a:xfrm>
            <a:off x="4835236" y="855947"/>
            <a:ext cx="2521528" cy="5887753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EFFF3528-DBE0-4391-A4E5-C91BDF593D65}"/>
              </a:ext>
            </a:extLst>
          </p:cNvPr>
          <p:cNvSpPr txBox="1"/>
          <p:nvPr/>
        </p:nvSpPr>
        <p:spPr>
          <a:xfrm>
            <a:off x="4835234" y="1490880"/>
            <a:ext cx="2521527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Nom du café</a:t>
            </a:r>
          </a:p>
        </p:txBody>
      </p:sp>
      <p:sp>
        <p:nvSpPr>
          <p:cNvPr id="10" name="Cadre 9">
            <a:extLst>
              <a:ext uri="{FF2B5EF4-FFF2-40B4-BE49-F238E27FC236}">
                <a16:creationId xmlns:a16="http://schemas.microsoft.com/office/drawing/2014/main" id="{24332A3B-4920-479C-B40F-70195733D88F}"/>
              </a:ext>
            </a:extLst>
          </p:cNvPr>
          <p:cNvSpPr/>
          <p:nvPr/>
        </p:nvSpPr>
        <p:spPr>
          <a:xfrm>
            <a:off x="5387730" y="1982527"/>
            <a:ext cx="1416534" cy="1814946"/>
          </a:xfrm>
          <a:prstGeom prst="frame">
            <a:avLst/>
          </a:prstGeom>
          <a:solidFill>
            <a:srgbClr val="7E6958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696E17AE-88B6-4D0A-B3E7-E7151481ED76}"/>
              </a:ext>
            </a:extLst>
          </p:cNvPr>
          <p:cNvSpPr txBox="1"/>
          <p:nvPr/>
        </p:nvSpPr>
        <p:spPr>
          <a:xfrm>
            <a:off x="4817489" y="3972841"/>
            <a:ext cx="252152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sz="1400" dirty="0"/>
              <a:t>Description du café, description du café, Description du café, description du café Description du café, description du café</a:t>
            </a:r>
          </a:p>
          <a:p>
            <a:pPr algn="ctr"/>
            <a:endParaRPr lang="fr-FR" sz="1400" dirty="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D8CAD0D4-9904-449C-972C-3CC0407C7BA5}"/>
              </a:ext>
            </a:extLst>
          </p:cNvPr>
          <p:cNvSpPr txBox="1"/>
          <p:nvPr/>
        </p:nvSpPr>
        <p:spPr>
          <a:xfrm>
            <a:off x="4893258" y="5275542"/>
            <a:ext cx="5331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Prix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B84EDD6-FAF5-4FD0-B5D2-DBAAA1EB16FE}"/>
              </a:ext>
            </a:extLst>
          </p:cNvPr>
          <p:cNvSpPr/>
          <p:nvPr/>
        </p:nvSpPr>
        <p:spPr>
          <a:xfrm>
            <a:off x="5444145" y="5256307"/>
            <a:ext cx="939119" cy="31859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F071E8A4-C370-4528-9063-A43BECEE5409}"/>
              </a:ext>
            </a:extLst>
          </p:cNvPr>
          <p:cNvSpPr txBox="1"/>
          <p:nvPr/>
        </p:nvSpPr>
        <p:spPr>
          <a:xfrm>
            <a:off x="5405610" y="5257889"/>
            <a:ext cx="13986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Moulu</a:t>
            </a:r>
          </a:p>
        </p:txBody>
      </p: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4C538AA8-00AD-46B3-AC77-3B882038FF3C}"/>
              </a:ext>
            </a:extLst>
          </p:cNvPr>
          <p:cNvCxnSpPr>
            <a:cxnSpLocks/>
            <a:stCxn id="3" idx="0"/>
            <a:endCxn id="3" idx="2"/>
          </p:cNvCxnSpPr>
          <p:nvPr/>
        </p:nvCxnSpPr>
        <p:spPr>
          <a:xfrm>
            <a:off x="6104937" y="5257889"/>
            <a:ext cx="0" cy="2769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lèche : bas 20">
            <a:extLst>
              <a:ext uri="{FF2B5EF4-FFF2-40B4-BE49-F238E27FC236}">
                <a16:creationId xmlns:a16="http://schemas.microsoft.com/office/drawing/2014/main" id="{6A8BF8AE-2F91-4F15-A534-92A683CE5021}"/>
              </a:ext>
            </a:extLst>
          </p:cNvPr>
          <p:cNvSpPr/>
          <p:nvPr/>
        </p:nvSpPr>
        <p:spPr>
          <a:xfrm>
            <a:off x="6183466" y="5331592"/>
            <a:ext cx="133595" cy="20253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177910C-DF43-4B94-A0D7-29A8FEF64208}"/>
              </a:ext>
            </a:extLst>
          </p:cNvPr>
          <p:cNvSpPr/>
          <p:nvPr/>
        </p:nvSpPr>
        <p:spPr>
          <a:xfrm>
            <a:off x="5444145" y="5568009"/>
            <a:ext cx="939119" cy="3077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EFB2BEF9-4668-4B33-8337-4259B3479E82}"/>
              </a:ext>
            </a:extLst>
          </p:cNvPr>
          <p:cNvSpPr txBox="1"/>
          <p:nvPr/>
        </p:nvSpPr>
        <p:spPr>
          <a:xfrm>
            <a:off x="5426399" y="5623745"/>
            <a:ext cx="9996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En grain</a:t>
            </a:r>
          </a:p>
        </p:txBody>
      </p:sp>
      <p:sp>
        <p:nvSpPr>
          <p:cNvPr id="24" name="Rectangle : coins arrondis 23">
            <a:extLst>
              <a:ext uri="{FF2B5EF4-FFF2-40B4-BE49-F238E27FC236}">
                <a16:creationId xmlns:a16="http://schemas.microsoft.com/office/drawing/2014/main" id="{D00DB10B-27C1-4CFA-944C-B66C6E4EF162}"/>
              </a:ext>
            </a:extLst>
          </p:cNvPr>
          <p:cNvSpPr/>
          <p:nvPr/>
        </p:nvSpPr>
        <p:spPr>
          <a:xfrm>
            <a:off x="6519121" y="5280790"/>
            <a:ext cx="752924" cy="433785"/>
          </a:xfrm>
          <a:prstGeom prst="roundRect">
            <a:avLst/>
          </a:prstGeom>
          <a:solidFill>
            <a:srgbClr val="7E69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/>
              <a:t>Acheter</a:t>
            </a: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C79318DD-562F-45DA-B11E-DAC0E04273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1168" y="2114527"/>
            <a:ext cx="1025238" cy="1488482"/>
          </a:xfrm>
          <a:prstGeom prst="rect">
            <a:avLst/>
          </a:prstGeom>
        </p:spPr>
      </p:pic>
      <p:sp>
        <p:nvSpPr>
          <p:cNvPr id="19" name="Signe Moins 18">
            <a:extLst>
              <a:ext uri="{FF2B5EF4-FFF2-40B4-BE49-F238E27FC236}">
                <a16:creationId xmlns:a16="http://schemas.microsoft.com/office/drawing/2014/main" id="{4F8DCF36-134A-41C2-A589-B61A07F3BFC1}"/>
              </a:ext>
            </a:extLst>
          </p:cNvPr>
          <p:cNvSpPr/>
          <p:nvPr/>
        </p:nvSpPr>
        <p:spPr>
          <a:xfrm>
            <a:off x="4981989" y="977799"/>
            <a:ext cx="244809" cy="179099"/>
          </a:xfrm>
          <a:prstGeom prst="mathMinus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Signe Moins 24">
            <a:extLst>
              <a:ext uri="{FF2B5EF4-FFF2-40B4-BE49-F238E27FC236}">
                <a16:creationId xmlns:a16="http://schemas.microsoft.com/office/drawing/2014/main" id="{08E0C274-9CE9-4409-A013-F45E6E3B6BD7}"/>
              </a:ext>
            </a:extLst>
          </p:cNvPr>
          <p:cNvSpPr/>
          <p:nvPr/>
        </p:nvSpPr>
        <p:spPr>
          <a:xfrm>
            <a:off x="4986788" y="1069237"/>
            <a:ext cx="244809" cy="179099"/>
          </a:xfrm>
          <a:prstGeom prst="mathMinus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Signe Moins 25">
            <a:extLst>
              <a:ext uri="{FF2B5EF4-FFF2-40B4-BE49-F238E27FC236}">
                <a16:creationId xmlns:a16="http://schemas.microsoft.com/office/drawing/2014/main" id="{80EBD6BD-9EB4-47F4-976A-1BC8A82EACB8}"/>
              </a:ext>
            </a:extLst>
          </p:cNvPr>
          <p:cNvSpPr/>
          <p:nvPr/>
        </p:nvSpPr>
        <p:spPr>
          <a:xfrm>
            <a:off x="4977740" y="900229"/>
            <a:ext cx="244809" cy="179099"/>
          </a:xfrm>
          <a:prstGeom prst="mathMinus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11341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7EFA8FD6-FEC0-4593-9FCC-2E4E1D7F31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8900" y="317500"/>
            <a:ext cx="4394200" cy="6223000"/>
          </a:xfrm>
          <a:prstGeom prst="rect">
            <a:avLst/>
          </a:prstGeom>
        </p:spPr>
      </p:pic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7ED02582-35B2-4C90-AEC1-1F55913A1B12}"/>
              </a:ext>
            </a:extLst>
          </p:cNvPr>
          <p:cNvSpPr/>
          <p:nvPr/>
        </p:nvSpPr>
        <p:spPr>
          <a:xfrm>
            <a:off x="4835236" y="855947"/>
            <a:ext cx="2521528" cy="515692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54FF5625-36AC-4AB1-AEFC-F22B0A78C1A8}"/>
              </a:ext>
            </a:extLst>
          </p:cNvPr>
          <p:cNvSpPr txBox="1"/>
          <p:nvPr/>
        </p:nvSpPr>
        <p:spPr>
          <a:xfrm>
            <a:off x="4835234" y="1490880"/>
            <a:ext cx="2521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Mon panier</a:t>
            </a:r>
          </a:p>
        </p:txBody>
      </p:sp>
      <p:graphicFrame>
        <p:nvGraphicFramePr>
          <p:cNvPr id="20" name="Tableau 20">
            <a:extLst>
              <a:ext uri="{FF2B5EF4-FFF2-40B4-BE49-F238E27FC236}">
                <a16:creationId xmlns:a16="http://schemas.microsoft.com/office/drawing/2014/main" id="{4E65D7CC-305B-42F4-AE41-CFB492AC35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689586"/>
              </p:ext>
            </p:extLst>
          </p:nvPr>
        </p:nvGraphicFramePr>
        <p:xfrm>
          <a:off x="4835234" y="2358386"/>
          <a:ext cx="2500397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4986">
                  <a:extLst>
                    <a:ext uri="{9D8B030D-6E8A-4147-A177-3AD203B41FA5}">
                      <a16:colId xmlns:a16="http://schemas.microsoft.com/office/drawing/2014/main" val="867343117"/>
                    </a:ext>
                  </a:extLst>
                </a:gridCol>
                <a:gridCol w="410567">
                  <a:extLst>
                    <a:ext uri="{9D8B030D-6E8A-4147-A177-3AD203B41FA5}">
                      <a16:colId xmlns:a16="http://schemas.microsoft.com/office/drawing/2014/main" val="976913766"/>
                    </a:ext>
                  </a:extLst>
                </a:gridCol>
                <a:gridCol w="597422">
                  <a:extLst>
                    <a:ext uri="{9D8B030D-6E8A-4147-A177-3AD203B41FA5}">
                      <a16:colId xmlns:a16="http://schemas.microsoft.com/office/drawing/2014/main" val="1545556462"/>
                    </a:ext>
                  </a:extLst>
                </a:gridCol>
                <a:gridCol w="597422">
                  <a:extLst>
                    <a:ext uri="{9D8B030D-6E8A-4147-A177-3AD203B41FA5}">
                      <a16:colId xmlns:a16="http://schemas.microsoft.com/office/drawing/2014/main" val="3760512838"/>
                    </a:ext>
                  </a:extLst>
                </a:gridCol>
              </a:tblGrid>
              <a:tr h="630077">
                <a:tc>
                  <a:txBody>
                    <a:bodyPr/>
                    <a:lstStyle/>
                    <a:p>
                      <a:r>
                        <a:rPr lang="fr-FR" sz="1400" dirty="0"/>
                        <a:t>Nom du Produit</a:t>
                      </a:r>
                    </a:p>
                  </a:txBody>
                  <a:tcPr>
                    <a:solidFill>
                      <a:srgbClr val="7E695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Qté</a:t>
                      </a:r>
                    </a:p>
                  </a:txBody>
                  <a:tcPr>
                    <a:solidFill>
                      <a:srgbClr val="7E695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Prix</a:t>
                      </a:r>
                      <a:r>
                        <a:rPr lang="fr-FR" dirty="0"/>
                        <a:t> TTC</a:t>
                      </a:r>
                    </a:p>
                  </a:txBody>
                  <a:tcPr>
                    <a:solidFill>
                      <a:srgbClr val="7E6958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rgbClr val="7E69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6157289"/>
                  </a:ext>
                </a:extLst>
              </a:tr>
              <a:tr h="365044">
                <a:tc>
                  <a:txBody>
                    <a:bodyPr/>
                    <a:lstStyle/>
                    <a:p>
                      <a:r>
                        <a:rPr lang="fr-FR" sz="1200" dirty="0"/>
                        <a:t>Arabica en grain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8€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8625397"/>
                  </a:ext>
                </a:extLst>
              </a:tr>
              <a:tr h="365044">
                <a:tc>
                  <a:txBody>
                    <a:bodyPr/>
                    <a:lstStyle/>
                    <a:p>
                      <a:r>
                        <a:rPr lang="fr-FR" sz="1200" dirty="0"/>
                        <a:t>Robusta moulu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9€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8371335"/>
                  </a:ext>
                </a:extLst>
              </a:tr>
              <a:tr h="365044">
                <a:tc>
                  <a:txBody>
                    <a:bodyPr/>
                    <a:lstStyle/>
                    <a:p>
                      <a:r>
                        <a:rPr lang="fr-FR" sz="1200" dirty="0"/>
                        <a:t>échantillon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0€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374749"/>
                  </a:ext>
                </a:extLst>
              </a:tr>
            </a:tbl>
          </a:graphicData>
        </a:graphic>
      </p:graphicFrame>
      <p:sp>
        <p:nvSpPr>
          <p:cNvPr id="22" name="ZoneTexte 21">
            <a:extLst>
              <a:ext uri="{FF2B5EF4-FFF2-40B4-BE49-F238E27FC236}">
                <a16:creationId xmlns:a16="http://schemas.microsoft.com/office/drawing/2014/main" id="{1716F13F-4714-4BB7-A692-DFDC0AC88375}"/>
              </a:ext>
            </a:extLst>
          </p:cNvPr>
          <p:cNvSpPr txBox="1"/>
          <p:nvPr/>
        </p:nvSpPr>
        <p:spPr>
          <a:xfrm>
            <a:off x="6260329" y="4305394"/>
            <a:ext cx="11187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Total:    17€</a:t>
            </a:r>
          </a:p>
        </p:txBody>
      </p:sp>
      <p:sp>
        <p:nvSpPr>
          <p:cNvPr id="23" name="Rectangle : coins arrondis 22">
            <a:hlinkClick r:id="rId3" action="ppaction://hlinksldjump"/>
            <a:extLst>
              <a:ext uri="{FF2B5EF4-FFF2-40B4-BE49-F238E27FC236}">
                <a16:creationId xmlns:a16="http://schemas.microsoft.com/office/drawing/2014/main" id="{CFACC8B8-E59F-4DF4-AD15-FE9DC4E7675E}"/>
              </a:ext>
            </a:extLst>
          </p:cNvPr>
          <p:cNvSpPr/>
          <p:nvPr/>
        </p:nvSpPr>
        <p:spPr>
          <a:xfrm>
            <a:off x="6146846" y="4811744"/>
            <a:ext cx="1118724" cy="343320"/>
          </a:xfrm>
          <a:prstGeom prst="roundRect">
            <a:avLst/>
          </a:prstGeom>
          <a:solidFill>
            <a:srgbClr val="7E6958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Commander</a:t>
            </a:r>
          </a:p>
        </p:txBody>
      </p:sp>
      <p:pic>
        <p:nvPicPr>
          <p:cNvPr id="28" name="Image 27">
            <a:extLst>
              <a:ext uri="{FF2B5EF4-FFF2-40B4-BE49-F238E27FC236}">
                <a16:creationId xmlns:a16="http://schemas.microsoft.com/office/drawing/2014/main" id="{F2A0CB58-42CC-49C7-8419-E0E4C59755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807205" y="3968314"/>
            <a:ext cx="387476" cy="309443"/>
          </a:xfrm>
          <a:prstGeom prst="rect">
            <a:avLst/>
          </a:prstGeom>
        </p:spPr>
      </p:pic>
      <p:pic>
        <p:nvPicPr>
          <p:cNvPr id="29" name="Image 28">
            <a:extLst>
              <a:ext uri="{FF2B5EF4-FFF2-40B4-BE49-F238E27FC236}">
                <a16:creationId xmlns:a16="http://schemas.microsoft.com/office/drawing/2014/main" id="{87FEC704-83AF-4B87-8ED3-BC572A6EFE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807205" y="3508121"/>
            <a:ext cx="387476" cy="309443"/>
          </a:xfrm>
          <a:prstGeom prst="rect">
            <a:avLst/>
          </a:prstGeom>
        </p:spPr>
      </p:pic>
      <p:pic>
        <p:nvPicPr>
          <p:cNvPr id="30" name="Image 29">
            <a:extLst>
              <a:ext uri="{FF2B5EF4-FFF2-40B4-BE49-F238E27FC236}">
                <a16:creationId xmlns:a16="http://schemas.microsoft.com/office/drawing/2014/main" id="{753CFB0C-9F2A-4EC1-A545-1D9C2E3DBD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807205" y="3038547"/>
            <a:ext cx="387476" cy="309443"/>
          </a:xfrm>
          <a:prstGeom prst="rect">
            <a:avLst/>
          </a:prstGeom>
        </p:spPr>
      </p:pic>
      <p:sp>
        <p:nvSpPr>
          <p:cNvPr id="37" name="Triangle isocèle 36">
            <a:extLst>
              <a:ext uri="{FF2B5EF4-FFF2-40B4-BE49-F238E27FC236}">
                <a16:creationId xmlns:a16="http://schemas.microsoft.com/office/drawing/2014/main" id="{B37F8F7D-C617-4675-8448-D6E765B33C8D}"/>
              </a:ext>
            </a:extLst>
          </p:cNvPr>
          <p:cNvSpPr/>
          <p:nvPr/>
        </p:nvSpPr>
        <p:spPr>
          <a:xfrm>
            <a:off x="5928734" y="3572766"/>
            <a:ext cx="111967" cy="10805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Triangle isocèle 38">
            <a:extLst>
              <a:ext uri="{FF2B5EF4-FFF2-40B4-BE49-F238E27FC236}">
                <a16:creationId xmlns:a16="http://schemas.microsoft.com/office/drawing/2014/main" id="{CBA215E7-37DB-4415-A9B8-AD8E6203A702}"/>
              </a:ext>
            </a:extLst>
          </p:cNvPr>
          <p:cNvSpPr/>
          <p:nvPr/>
        </p:nvSpPr>
        <p:spPr>
          <a:xfrm rot="10800000">
            <a:off x="5928733" y="3752031"/>
            <a:ext cx="111967" cy="10805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Triangle isocèle 39">
            <a:extLst>
              <a:ext uri="{FF2B5EF4-FFF2-40B4-BE49-F238E27FC236}">
                <a16:creationId xmlns:a16="http://schemas.microsoft.com/office/drawing/2014/main" id="{F96B9A98-4A6F-4C91-9ED0-791488072685}"/>
              </a:ext>
            </a:extLst>
          </p:cNvPr>
          <p:cNvSpPr/>
          <p:nvPr/>
        </p:nvSpPr>
        <p:spPr>
          <a:xfrm>
            <a:off x="5928734" y="3036785"/>
            <a:ext cx="111967" cy="10805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Triangle isocèle 40">
            <a:extLst>
              <a:ext uri="{FF2B5EF4-FFF2-40B4-BE49-F238E27FC236}">
                <a16:creationId xmlns:a16="http://schemas.microsoft.com/office/drawing/2014/main" id="{BFC2BFCC-0A8B-469F-BE43-457782ED8D43}"/>
              </a:ext>
            </a:extLst>
          </p:cNvPr>
          <p:cNvSpPr/>
          <p:nvPr/>
        </p:nvSpPr>
        <p:spPr>
          <a:xfrm rot="10800000">
            <a:off x="5928733" y="3216050"/>
            <a:ext cx="111967" cy="10805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Triangle isocèle 41">
            <a:extLst>
              <a:ext uri="{FF2B5EF4-FFF2-40B4-BE49-F238E27FC236}">
                <a16:creationId xmlns:a16="http://schemas.microsoft.com/office/drawing/2014/main" id="{572ED98B-6D0B-422C-980C-5B230AFC14F4}"/>
              </a:ext>
            </a:extLst>
          </p:cNvPr>
          <p:cNvSpPr/>
          <p:nvPr/>
        </p:nvSpPr>
        <p:spPr>
          <a:xfrm>
            <a:off x="5928734" y="3984706"/>
            <a:ext cx="111967" cy="10805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Triangle isocèle 42">
            <a:extLst>
              <a:ext uri="{FF2B5EF4-FFF2-40B4-BE49-F238E27FC236}">
                <a16:creationId xmlns:a16="http://schemas.microsoft.com/office/drawing/2014/main" id="{17B19D6C-D7A4-47DD-96BB-B6E77CC4E7DC}"/>
              </a:ext>
            </a:extLst>
          </p:cNvPr>
          <p:cNvSpPr/>
          <p:nvPr/>
        </p:nvSpPr>
        <p:spPr>
          <a:xfrm rot="10800000">
            <a:off x="5928733" y="4163971"/>
            <a:ext cx="111967" cy="10805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Signe Moins 20">
            <a:extLst>
              <a:ext uri="{FF2B5EF4-FFF2-40B4-BE49-F238E27FC236}">
                <a16:creationId xmlns:a16="http://schemas.microsoft.com/office/drawing/2014/main" id="{92D63F0B-6D55-4F34-9B64-BBB29E432357}"/>
              </a:ext>
            </a:extLst>
          </p:cNvPr>
          <p:cNvSpPr/>
          <p:nvPr/>
        </p:nvSpPr>
        <p:spPr>
          <a:xfrm>
            <a:off x="4981989" y="977799"/>
            <a:ext cx="244809" cy="179099"/>
          </a:xfrm>
          <a:prstGeom prst="mathMinus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Signe Moins 23">
            <a:extLst>
              <a:ext uri="{FF2B5EF4-FFF2-40B4-BE49-F238E27FC236}">
                <a16:creationId xmlns:a16="http://schemas.microsoft.com/office/drawing/2014/main" id="{E03C5649-91B9-438E-B520-1307EE87F1ED}"/>
              </a:ext>
            </a:extLst>
          </p:cNvPr>
          <p:cNvSpPr/>
          <p:nvPr/>
        </p:nvSpPr>
        <p:spPr>
          <a:xfrm>
            <a:off x="4986788" y="1069237"/>
            <a:ext cx="244809" cy="179099"/>
          </a:xfrm>
          <a:prstGeom prst="mathMinus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Signe Moins 24">
            <a:extLst>
              <a:ext uri="{FF2B5EF4-FFF2-40B4-BE49-F238E27FC236}">
                <a16:creationId xmlns:a16="http://schemas.microsoft.com/office/drawing/2014/main" id="{339C8BA2-77B4-4079-8A04-C34769ED6AB2}"/>
              </a:ext>
            </a:extLst>
          </p:cNvPr>
          <p:cNvSpPr/>
          <p:nvPr/>
        </p:nvSpPr>
        <p:spPr>
          <a:xfrm>
            <a:off x="4977740" y="900229"/>
            <a:ext cx="244809" cy="179099"/>
          </a:xfrm>
          <a:prstGeom prst="mathMinus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5588037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9tLmF7Svskb3mwae0jw+zQvDfQv7vF7Mpfx34C5Lt8U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9tLmF7Svskb3mwae0jw+zQvDfQv7vF7Mpfx34C5Lt8U=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PWOa7bLCMN/NfWse0OkDrDXWtXjrMvC+/KEnGxnzoq0=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9tLmF7Svskb3mwae0jw+zQvDfQv7vF7Mpfx34C5Lt8U=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PWOa7bLCMN/NfWse0OkDrDXWtXjrMvC+/KEnGxnzoq0=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cYlTEWVT5+aprppw6l10Xud3eO6xUhcM6c1h5U1VrUg=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PWOa7bLCMN/NfWse0OkDrDXWtXjrMvC+/KEnGxnzoq0=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cYlTEWVT5+aprppw6l10Xud3eO6xUhcM6c1h5U1VrUg=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OS5JBG+68nM17Zx6xrZcQNztqb1H05XO/ioRUg3v+8=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PWOa7bLCMN/NfWse0OkDrDXWtXjrMvC+/KEnGxnzoq0=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cYlTEWVT5+aprppw6l10Xud3eO6xUhcM6c1h5U1VrUg=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PWOa7bLCMN/NfWse0OkDrDXWtXjrMvC+/KEnGxnzoq0=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OS5JBG+68nM17Zx6xrZcQNztqb1H05XO/ioRUg3v+8=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cYlTEWVT5+aprppw6l10Xud3eO6xUhcM6c1h5U1VrUg=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PWOa7bLCMN/NfWse0OkDrDXWtXjrMvC+/KEnGxnzoq0=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cYlTEWVT5+aprppw6l10Xud3eO6xUhcM6c1h5U1VrUg=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PWOa7bLCMN/NfWse0OkDrDXWtXjrMvC+/KEnGxnzoq0=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cYlTEWVT5+aprppw6l10Xud3eO6xUhcM6c1h5U1VrUg=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cYlTEWVT5+aprppw6l10Xud3eO6xUhcM6c1h5U1VrUg=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cYlTEWVT5+aprppw6l10Xud3eO6xUhcM6c1h5U1VrUg=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PWOa7bLCMN/NfWse0OkDrDXWtXjrMvC+/KEnGxnzoq0=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cYlTEWVT5+aprppw6l10Xud3eO6xUhcM6c1h5U1VrUg=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cYlTEWVT5+aprppw6l10Xud3eO6xUhcM6c1h5U1VrUg=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cYlTEWVT5+aprppw6l10Xud3eO6xUhcM6c1h5U1VrUg=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cYlTEWVT5+aprppw6l10Xud3eO6xUhcM6c1h5U1VrUg=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PWOa7bLCMN/NfWse0OkDrDXWtXjrMvC+/KEnGxnzoq0=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9tLmF7Svskb3mwae0jw+zQvDfQv7vF7Mpfx34C5Lt8U=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PWOa7bLCMN/NfWse0OkDrDXWtXjrMvC+/KEnGxnzoq0=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cYlTEWVT5+aprppw6l10Xud3eO6xUhcM6c1h5U1VrUg=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PWOa7bLCMN/NfWse0OkDrDXWtXjrMvC+/KEnGxnzoq0=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OS5JBG+68nM17Zx6xrZcQNztqb1H05XO/ioRUg3v+8=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PWOa7bLCMN/NfWse0OkDrDXWtXjrMvC+/KEnGxnzoq0=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cYlTEWVT5+aprppw6l10Xud3eO6xUhcM6c1h5U1VrUg=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PWOa7bLCMN/NfWse0OkDrDXWtXjrMvC+/KEnGxnzoq0=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cYlTEWVT5+aprppw6l10Xud3eO6xUhcM6c1h5U1VrUg=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PWOa7bLCMN/NfWse0OkDrDXWtXjrMvC+/KEnGxnzoq0=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cYlTEWVT5+aprppw6l10Xud3eO6xUhcM6c1h5U1VrUg=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PWOa7bLCMN/NfWse0OkDrDXWtXjrMvC+/KEnGxnzoq0=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cYlTEWVT5+aprppw6l10Xud3eO6xUhcM6c1h5U1VrUg=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9tLmF7Svskb3mwae0jw+zQvDfQv7vF7Mpfx34C5Lt8U=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cYlTEWVT5+aprppw6l10Xud3eO6xUhcM6c1h5U1VrUg=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PWOa7bLCMN/NfWse0OkDrDXWtXjrMvC+/KEnGxnzoq0=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9tLmF7Svskb3mwae0jw+zQvDfQv7vF7Mpfx34C5Lt8U=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2027</TotalTime>
  <Words>1561</Words>
  <Application>Microsoft Office PowerPoint</Application>
  <PresentationFormat>Grand écran</PresentationFormat>
  <Paragraphs>924</Paragraphs>
  <Slides>44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44</vt:i4>
      </vt:variant>
    </vt:vector>
  </HeadingPairs>
  <TitlesOfParts>
    <vt:vector size="49" baseType="lpstr">
      <vt:lpstr>Arial</vt:lpstr>
      <vt:lpstr>Calibri</vt:lpstr>
      <vt:lpstr>Calibri Light</vt:lpstr>
      <vt:lpstr>Segoe UI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audrey Bu...</dc:creator>
  <cp:lastModifiedBy>audrey Bu...</cp:lastModifiedBy>
  <cp:revision>104</cp:revision>
  <dcterms:created xsi:type="dcterms:W3CDTF">2020-04-20T12:35:11Z</dcterms:created>
  <dcterms:modified xsi:type="dcterms:W3CDTF">2020-04-27T12:18:02Z</dcterms:modified>
</cp:coreProperties>
</file>